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4464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38B620-75F7-D4F9-D577-4D84F1D6D234}" name="Garneau Jean-Francois" initials="GJF" userId="S::jean.francois.garneau@lassonde.com::e0db9bdb-b91c-4639-950e-fc136acfb8d8" providerId="AD"/>
  <p188:author id="{1B8B2482-4F68-B2A1-C9A1-95C9811915B9}" name="Bragio Priscila" initials="BP" userId="S::priscila.bragio@lassonde.com::00010dce-8f0b-476c-88a9-c32170170f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B73"/>
    <a:srgbClr val="F27D41"/>
    <a:srgbClr val="ED1C24"/>
    <a:srgbClr val="055F46"/>
    <a:srgbClr val="F4CE9F"/>
    <a:srgbClr val="F4C085"/>
    <a:srgbClr val="F29E4B"/>
    <a:srgbClr val="7B2761"/>
    <a:srgbClr val="0A7F6E"/>
    <a:srgbClr val="E2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304" autoAdjust="0"/>
  </p:normalViewPr>
  <p:slideViewPr>
    <p:cSldViewPr snapToGrid="0">
      <p:cViewPr varScale="1">
        <p:scale>
          <a:sx n="103" d="100"/>
          <a:sy n="103" d="100"/>
        </p:scale>
        <p:origin x="78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pPr>
            <a:r>
              <a:rPr lang="en-US" dirty="0">
                <a:solidFill>
                  <a:schemeClr val="tx1"/>
                </a:solidFill>
              </a:rPr>
              <a:t>Graphic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6F5EF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E-43A0-9D76-B3670ABDC11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3304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21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F7E-43A0-9D76-B3670ABDC11E}"/>
              </c:ext>
            </c:extLst>
          </c:dPt>
          <c:dPt>
            <c:idx val="1"/>
            <c:invertIfNegative val="0"/>
            <c:bubble3D val="0"/>
            <c:spPr>
              <a:solidFill>
                <a:srgbClr val="E221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F7E-43A0-9D76-B3670ABDC11E}"/>
              </c:ext>
            </c:extLst>
          </c:dPt>
          <c:dPt>
            <c:idx val="2"/>
            <c:invertIfNegative val="0"/>
            <c:bubble3D val="0"/>
            <c:spPr>
              <a:solidFill>
                <a:srgbClr val="E221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F7E-43A0-9D76-B3670ABDC11E}"/>
              </c:ext>
            </c:extLst>
          </c:dPt>
          <c:dPt>
            <c:idx val="3"/>
            <c:invertIfNegative val="0"/>
            <c:bubble3D val="0"/>
            <c:spPr>
              <a:solidFill>
                <a:srgbClr val="E221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F7E-43A0-9D76-B3670ABDC11E}"/>
              </c:ext>
            </c:extLst>
          </c:dPt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F7E-43A0-9D76-B3670ABDC11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7E-43A0-9D76-B3670ABDC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10290384"/>
        <c:axId val="610296264"/>
      </c:barChart>
      <c:catAx>
        <c:axId val="61029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610296264"/>
        <c:crosses val="autoZero"/>
        <c:auto val="1"/>
        <c:lblAlgn val="ctr"/>
        <c:lblOffset val="100"/>
        <c:noMultiLvlLbl val="0"/>
      </c:catAx>
      <c:valAx>
        <c:axId val="610296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29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2D2D2D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 b="1" i="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Graphic Title</a:t>
            </a:r>
            <a:endParaRPr lang="en-US" sz="160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92-FE4F-9E1F-C8E0DCA35F8B}"/>
              </c:ext>
            </c:extLst>
          </c:dPt>
          <c:dPt>
            <c:idx val="1"/>
            <c:bubble3D val="0"/>
            <c:spPr>
              <a:solidFill>
                <a:srgbClr val="E221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92-FE4F-9E1F-C8E0DCA35F8B}"/>
              </c:ext>
            </c:extLst>
          </c:dPt>
          <c:dPt>
            <c:idx val="2"/>
            <c:bubble3D val="0"/>
            <c:spPr>
              <a:solidFill>
                <a:srgbClr val="F6F5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92-FE4F-9E1F-C8E0DCA35F8B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92-FE4F-9E1F-C8E0DCA35F8B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992-FE4F-9E1F-C8E0DCA35F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92-FE4F-9E1F-C8E0DCA35F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992-FE4F-9E1F-C8E0DCA35F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992-FE4F-9E1F-C8E0DCA35F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992-FE4F-9E1F-C8E0DCA35F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992-FE4F-9E1F-C8E0DCA35F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Gotham Medium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992-FE4F-9E1F-C8E0DCA35F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992-FE4F-9E1F-C8E0DCA35F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992-FE4F-9E1F-C8E0DCA35F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992-FE4F-9E1F-C8E0DCA35F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992-FE4F-9E1F-C8E0DCA35F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Gotham Medium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992-FE4F-9E1F-C8E0DCA35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  <a:latin typeface="Gotham Medium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none" spc="0" normalizeH="0" baseline="0">
              <a:solidFill>
                <a:srgbClr val="2D2D2D"/>
              </a:solidFill>
              <a:latin typeface="Century Gothic" panose="020B0502020202020204" pitchFamily="34" charset="0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6F5EF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2-4315-9F85-F5F670E0F03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3304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21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8A2-4315-9F85-F5F670E0F030}"/>
              </c:ext>
            </c:extLst>
          </c:dPt>
          <c:dPt>
            <c:idx val="1"/>
            <c:invertIfNegative val="0"/>
            <c:bubble3D val="0"/>
            <c:spPr>
              <a:solidFill>
                <a:srgbClr val="E221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8A2-4315-9F85-F5F670E0F030}"/>
              </c:ext>
            </c:extLst>
          </c:dPt>
          <c:dPt>
            <c:idx val="2"/>
            <c:invertIfNegative val="0"/>
            <c:bubble3D val="0"/>
            <c:spPr>
              <a:solidFill>
                <a:srgbClr val="E221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8A2-4315-9F85-F5F670E0F030}"/>
              </c:ext>
            </c:extLst>
          </c:dPt>
          <c:dPt>
            <c:idx val="3"/>
            <c:invertIfNegative val="0"/>
            <c:bubble3D val="0"/>
            <c:spPr>
              <a:solidFill>
                <a:srgbClr val="E221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8A2-4315-9F85-F5F670E0F030}"/>
              </c:ext>
            </c:extLst>
          </c:dPt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A2-4315-9F85-F5F670E0F03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A2-4315-9F85-F5F670E0F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10298616"/>
        <c:axId val="610295088"/>
      </c:barChart>
      <c:catAx>
        <c:axId val="61029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295088"/>
        <c:crosses val="autoZero"/>
        <c:auto val="1"/>
        <c:lblAlgn val="ctr"/>
        <c:lblOffset val="100"/>
        <c:noMultiLvlLbl val="0"/>
      </c:catAx>
      <c:valAx>
        <c:axId val="61029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298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2D2D2D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5F131E-FC22-41B1-993F-DCA79A09574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1B38A2-294B-40BA-AB1A-7A21E05A2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4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hyperlink" Target="https://thenounproject.com/" TargetMode="External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.png"/><Relationship Id="rId2" Type="http://schemas.openxmlformats.org/officeDocument/2006/relationships/image" Target="../media/image4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8.emf"/><Relationship Id="rId4" Type="http://schemas.openxmlformats.org/officeDocument/2006/relationships/image" Target="../media/image14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jpeg"/><Relationship Id="rId28" Type="http://schemas.openxmlformats.org/officeDocument/2006/relationships/image" Target="../media/image44.jpe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52265" y="1602555"/>
            <a:ext cx="3218546" cy="4798246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620312" y="1699933"/>
            <a:ext cx="290665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Shortcut</a:t>
            </a:r>
            <a:r>
              <a:rPr lang="fr-CA" sz="16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fr-CA" sz="1600" b="1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you</a:t>
            </a:r>
            <a:r>
              <a:rPr lang="fr-CA" sz="16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fr-CA" sz="1600" b="1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should</a:t>
            </a:r>
            <a:r>
              <a:rPr lang="fr-CA" sz="16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use</a:t>
            </a:r>
          </a:p>
          <a:p>
            <a:endParaRPr lang="fr-CA" sz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Move </a:t>
            </a:r>
            <a:r>
              <a:rPr lang="fr-CA" sz="12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your</a:t>
            </a:r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text</a:t>
            </a:r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with</a:t>
            </a:r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same</a:t>
            </a:r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alignment</a:t>
            </a:r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Click + Shift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+ Move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your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mouse.</a:t>
            </a:r>
          </a:p>
          <a:p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Add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text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Click + Ctrl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+ Move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your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new item.</a:t>
            </a:r>
          </a:p>
          <a:p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Move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your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NEW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text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with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same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alignment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Click + Ctrl + Shift + Move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wherever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want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it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Copy and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paste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Ctrl C – Ctrl V</a:t>
            </a:r>
          </a:p>
          <a:p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If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did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a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mistake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and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want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to go back:</a:t>
            </a:r>
          </a:p>
          <a:p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Ctrl + Z</a:t>
            </a:r>
          </a:p>
          <a:p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To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keep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the good size of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your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photo:</a:t>
            </a:r>
          </a:p>
          <a:p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Click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your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image + Shift + Click and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resize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your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photo.</a:t>
            </a:r>
          </a:p>
          <a:p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fr-CA" sz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fr-C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013030" y="1602555"/>
            <a:ext cx="3218546" cy="4798246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 userDrawn="1"/>
        </p:nvSpPr>
        <p:spPr>
          <a:xfrm>
            <a:off x="4081078" y="1699933"/>
            <a:ext cx="29467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Add</a:t>
            </a:r>
            <a:r>
              <a:rPr lang="fr-CA" sz="1600" b="1" baseline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fr-CA" sz="1600" b="1" baseline="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your</a:t>
            </a:r>
            <a:r>
              <a:rPr lang="fr-CA" sz="1600" b="1" baseline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i</a:t>
            </a:r>
            <a:r>
              <a:rPr lang="fr-CA" sz="16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mage and </a:t>
            </a:r>
            <a:r>
              <a:rPr lang="fr-CA" sz="1600" b="1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keep</a:t>
            </a:r>
            <a:r>
              <a:rPr lang="fr-CA" sz="16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the good size</a:t>
            </a:r>
          </a:p>
          <a:p>
            <a:endParaRPr lang="fr-CA" sz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If </a:t>
            </a:r>
            <a:r>
              <a:rPr lang="fr-CA" sz="12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</a:t>
            </a:r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added</a:t>
            </a:r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your</a:t>
            </a:r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image and </a:t>
            </a:r>
            <a:r>
              <a:rPr lang="fr-CA" sz="12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</a:t>
            </a:r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don’t</a:t>
            </a:r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like</a:t>
            </a:r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how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it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is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cropped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should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 </a:t>
            </a:r>
          </a:p>
          <a:p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Left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-click on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your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image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Click on «Rogner» or «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Crop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 are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going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to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get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something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like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this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You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can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move the image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inside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the box.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When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are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done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click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outside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the box.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fr-CA" sz="1200" baseline="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fr-CA" sz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fr-C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457201" y="914402"/>
            <a:ext cx="1067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 err="1">
                <a:latin typeface="Century Gothic" panose="020B0502020202020204" pitchFamily="34" charset="0"/>
              </a:rPr>
              <a:t>Useful</a:t>
            </a:r>
            <a:r>
              <a:rPr lang="fr-FR" sz="3200" b="1" dirty="0">
                <a:latin typeface="Century Gothic" panose="020B0502020202020204" pitchFamily="34" charset="0"/>
              </a:rPr>
              <a:t> </a:t>
            </a:r>
            <a:r>
              <a:rPr lang="fr-FR" sz="3200" b="1" dirty="0" err="1">
                <a:latin typeface="Century Gothic" panose="020B0502020202020204" pitchFamily="34" charset="0"/>
              </a:rPr>
              <a:t>tips</a:t>
            </a:r>
            <a:r>
              <a:rPr lang="fr-FR" sz="3200" b="1" dirty="0">
                <a:latin typeface="Century Gothic" panose="020B0502020202020204" pitchFamily="34" charset="0"/>
              </a:rPr>
              <a:t> to </a:t>
            </a:r>
            <a:r>
              <a:rPr lang="fr-FR" sz="3200" b="1" dirty="0" err="1">
                <a:latin typeface="Century Gothic" panose="020B0502020202020204" pitchFamily="34" charset="0"/>
              </a:rPr>
              <a:t>adapt</a:t>
            </a:r>
            <a:r>
              <a:rPr lang="fr-FR" sz="3200" b="1" dirty="0">
                <a:latin typeface="Century Gothic" panose="020B0502020202020204" pitchFamily="34" charset="0"/>
              </a:rPr>
              <a:t> </a:t>
            </a:r>
            <a:r>
              <a:rPr lang="fr-FR" sz="3200" b="1" dirty="0" err="1">
                <a:latin typeface="Century Gothic" panose="020B0502020202020204" pitchFamily="34" charset="0"/>
              </a:rPr>
              <a:t>your</a:t>
            </a:r>
            <a:r>
              <a:rPr lang="fr-FR" sz="3200" b="1" dirty="0">
                <a:latin typeface="Century Gothic" panose="020B0502020202020204" pitchFamily="34" charset="0"/>
              </a:rPr>
              <a:t> </a:t>
            </a:r>
            <a:r>
              <a:rPr lang="fr-FR" sz="3200" b="1" dirty="0" err="1">
                <a:latin typeface="Century Gothic" panose="020B0502020202020204" pitchFamily="34" charset="0"/>
              </a:rPr>
              <a:t>presentation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7473795" y="1602555"/>
            <a:ext cx="3218546" cy="1340942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7609698" y="1699933"/>
            <a:ext cx="2946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Text</a:t>
            </a:r>
            <a:endParaRPr lang="fr-CA" sz="16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fr-CA" sz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Title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Every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title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should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be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in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lowercase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7473795" y="3117074"/>
            <a:ext cx="3218546" cy="1340942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/>
          <p:cNvSpPr txBox="1"/>
          <p:nvPr userDrawn="1"/>
        </p:nvSpPr>
        <p:spPr>
          <a:xfrm>
            <a:off x="7609698" y="3214452"/>
            <a:ext cx="2946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Graphics</a:t>
            </a:r>
            <a:endParaRPr lang="fr-CA" sz="16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fr-CA" sz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All the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graphics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should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be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in the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colour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presented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on the first slide.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1243" y="4356404"/>
            <a:ext cx="1046409" cy="1455499"/>
          </a:xfrm>
          <a:prstGeom prst="rect">
            <a:avLst/>
          </a:prstGeom>
        </p:spPr>
      </p:pic>
      <p:sp>
        <p:nvSpPr>
          <p:cNvPr id="26" name="ZoneTexte 25"/>
          <p:cNvSpPr txBox="1"/>
          <p:nvPr userDrawn="1"/>
        </p:nvSpPr>
        <p:spPr>
          <a:xfrm>
            <a:off x="457201" y="609232"/>
            <a:ext cx="10672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>
                <a:solidFill>
                  <a:srgbClr val="E73029"/>
                </a:solidFill>
                <a:latin typeface="Century Gothic" panose="020B0502020202020204" pitchFamily="34" charset="0"/>
              </a:rPr>
              <a:t>2022 </a:t>
            </a:r>
            <a:r>
              <a:rPr lang="fr-FR" sz="1600" b="1" dirty="0" err="1">
                <a:solidFill>
                  <a:srgbClr val="E73029"/>
                </a:solidFill>
                <a:latin typeface="Century Gothic" panose="020B0502020202020204" pitchFamily="34" charset="0"/>
              </a:rPr>
              <a:t>Presentation</a:t>
            </a:r>
            <a:r>
              <a:rPr lang="fr-FR" sz="1600" b="1" dirty="0">
                <a:solidFill>
                  <a:srgbClr val="E73029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7473795" y="4631593"/>
            <a:ext cx="3218546" cy="1769208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29"/>
          <p:cNvSpPr txBox="1"/>
          <p:nvPr userDrawn="1"/>
        </p:nvSpPr>
        <p:spPr>
          <a:xfrm>
            <a:off x="7609698" y="4728971"/>
            <a:ext cx="29467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Mode</a:t>
            </a:r>
          </a:p>
          <a:p>
            <a:endParaRPr lang="fr-CA" sz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Make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sure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are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always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on a normal mode in the «Display» section to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add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your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new slide. If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want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to change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something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let us know or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can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easily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go </a:t>
            </a:r>
            <a:r>
              <a:rPr lang="fr-CA" sz="1200" baseline="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under</a:t>
            </a:r>
            <a:r>
              <a:rPr lang="fr-CA" sz="1200" baseline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«Display» section and «Slide Master».</a:t>
            </a:r>
          </a:p>
        </p:txBody>
      </p:sp>
    </p:spTree>
    <p:extLst>
      <p:ext uri="{BB962C8B-B14F-4D97-AF65-F5344CB8AC3E}">
        <p14:creationId xmlns:p14="http://schemas.microsoft.com/office/powerpoint/2010/main" val="204700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with image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2633134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9" name="Espace réservé pour une image  1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2252663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Image</a:t>
            </a:r>
            <a:endParaRPr lang="en-US" dirty="0"/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031068"/>
            <a:ext cx="10828338" cy="965200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Espace réservé pour une image  17"/>
          <p:cNvSpPr>
            <a:spLocks noGrp="1"/>
          </p:cNvSpPr>
          <p:nvPr>
            <p:ph type="pic" sz="quarter" idx="16" hasCustomPrompt="1"/>
          </p:nvPr>
        </p:nvSpPr>
        <p:spPr>
          <a:xfrm>
            <a:off x="10752363" y="2618145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9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with image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87863" cy="6858000"/>
          </a:xfrm>
        </p:spPr>
        <p:txBody>
          <a:bodyPr anchor="ctr"/>
          <a:lstStyle>
            <a:lvl1pPr marL="0" indent="0" algn="ctr">
              <a:buNone/>
              <a:defRPr lang="en-US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922216"/>
            <a:ext cx="6104792" cy="59331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5105930" y="524932"/>
            <a:ext cx="5291137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Espace réservé pour une image  17"/>
          <p:cNvSpPr>
            <a:spLocks noGrp="1"/>
          </p:cNvSpPr>
          <p:nvPr>
            <p:ph type="pic" sz="quarter" idx="16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8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87863" cy="6858000"/>
          </a:xfrm>
        </p:spPr>
        <p:txBody>
          <a:bodyPr anchor="ctr"/>
          <a:lstStyle>
            <a:lvl1pPr marL="0" indent="0" algn="ctr">
              <a:buNone/>
              <a:defRPr lang="en-US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2014417"/>
            <a:ext cx="6104792" cy="59331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5105930" y="1617133"/>
            <a:ext cx="5291137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5113338" y="2641599"/>
            <a:ext cx="6105525" cy="13885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6873412" y="4216931"/>
            <a:ext cx="4353388" cy="8461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21" hasCustomPrompt="1"/>
          </p:nvPr>
        </p:nvSpPr>
        <p:spPr>
          <a:xfrm>
            <a:off x="5113338" y="4216931"/>
            <a:ext cx="1760073" cy="8667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CA" dirty="0"/>
              <a:t>%</a:t>
            </a:r>
            <a:endParaRPr lang="en-US" dirty="0"/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Espace réservé pour une image  17"/>
          <p:cNvSpPr>
            <a:spLocks noGrp="1"/>
          </p:cNvSpPr>
          <p:nvPr>
            <p:ph type="pic" sz="quarter" idx="22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27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487863" cy="6858000"/>
          </a:xfrm>
        </p:spPr>
        <p:txBody>
          <a:bodyPr anchor="ctr"/>
          <a:lstStyle>
            <a:lvl1pPr marL="0" indent="0" algn="ctr">
              <a:buNone/>
              <a:defRPr lang="en-US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Image</a:t>
            </a:r>
            <a:endParaRPr lang="en-US" dirty="0"/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5105930" y="1193801"/>
            <a:ext cx="5291137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1591085"/>
            <a:ext cx="6104792" cy="59331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8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5113338" y="2218267"/>
            <a:ext cx="6105525" cy="104744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</p:txBody>
      </p:sp>
      <p:sp>
        <p:nvSpPr>
          <p:cNvPr id="29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5113336" y="4349751"/>
            <a:ext cx="2811463" cy="11086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18" hasCustomPrompt="1"/>
          </p:nvPr>
        </p:nvSpPr>
        <p:spPr>
          <a:xfrm>
            <a:off x="8229070" y="4349751"/>
            <a:ext cx="2811463" cy="11086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 hasCustomPrompt="1"/>
          </p:nvPr>
        </p:nvSpPr>
        <p:spPr>
          <a:xfrm>
            <a:off x="5113336" y="5566988"/>
            <a:ext cx="2811463" cy="467553"/>
          </a:xfrm>
        </p:spPr>
        <p:txBody>
          <a:bodyPr>
            <a:normAutofit/>
          </a:bodyPr>
          <a:lstStyle>
            <a:lvl1pPr marL="0" indent="0">
              <a:buNone/>
              <a:defRPr sz="8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r-CA" dirty="0"/>
              <a:t>Source</a:t>
            </a:r>
            <a:endParaRPr lang="en-US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20" hasCustomPrompt="1"/>
          </p:nvPr>
        </p:nvSpPr>
        <p:spPr>
          <a:xfrm>
            <a:off x="8229070" y="5566988"/>
            <a:ext cx="2811463" cy="467553"/>
          </a:xfrm>
        </p:spPr>
        <p:txBody>
          <a:bodyPr>
            <a:normAutofit/>
          </a:bodyPr>
          <a:lstStyle>
            <a:lvl1pPr marL="0" indent="0">
              <a:buNone/>
              <a:defRPr sz="8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r-CA" dirty="0"/>
              <a:t>Source</a:t>
            </a:r>
            <a:endParaRPr lang="en-US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21" hasCustomPrompt="1"/>
          </p:nvPr>
        </p:nvSpPr>
        <p:spPr>
          <a:xfrm>
            <a:off x="5647472" y="3374349"/>
            <a:ext cx="1743190" cy="8667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CA" dirty="0"/>
              <a:t>%</a:t>
            </a:r>
            <a:endParaRPr lang="en-US" dirty="0"/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8763206" y="3374349"/>
            <a:ext cx="1743190" cy="8667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CA" dirty="0"/>
              <a:t>%</a:t>
            </a:r>
            <a:endParaRPr lang="en-US" dirty="0"/>
          </a:p>
        </p:txBody>
      </p:sp>
      <p:sp>
        <p:nvSpPr>
          <p:cNvPr id="2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Espace réservé pour une image  17"/>
          <p:cNvSpPr>
            <a:spLocks noGrp="1"/>
          </p:cNvSpPr>
          <p:nvPr>
            <p:ph type="pic" sz="quarter" idx="23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2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-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031068"/>
            <a:ext cx="10828338" cy="965200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2633134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4" name="Espace réservé pour une image  1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22526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Image</a:t>
            </a:r>
            <a:endParaRPr lang="en-US" dirty="0"/>
          </a:p>
        </p:txBody>
      </p:sp>
      <p:sp>
        <p:nvSpPr>
          <p:cNvPr id="19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465138" y="4885267"/>
            <a:ext cx="3395662" cy="14557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200">
                <a:solidFill>
                  <a:srgbClr val="2D2D2D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200">
                <a:solidFill>
                  <a:srgbClr val="2D2D2D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1200">
                <a:solidFill>
                  <a:srgbClr val="2D2D2D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1200">
                <a:solidFill>
                  <a:srgbClr val="2D2D2D"/>
                </a:solidFill>
                <a:latin typeface="Georgia" panose="02040502050405020303" pitchFamily="18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</p:txBody>
      </p:sp>
      <p:sp>
        <p:nvSpPr>
          <p:cNvPr id="20" name="Espace réservé du texte 15"/>
          <p:cNvSpPr>
            <a:spLocks noGrp="1"/>
          </p:cNvSpPr>
          <p:nvPr>
            <p:ph type="body" sz="quarter" idx="17" hasCustomPrompt="1"/>
          </p:nvPr>
        </p:nvSpPr>
        <p:spPr>
          <a:xfrm>
            <a:off x="4309005" y="4885267"/>
            <a:ext cx="3395662" cy="14557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200">
                <a:solidFill>
                  <a:srgbClr val="2D2D2D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200">
                <a:solidFill>
                  <a:srgbClr val="2D2D2D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1200">
                <a:solidFill>
                  <a:srgbClr val="2D2D2D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1200">
                <a:solidFill>
                  <a:srgbClr val="2D2D2D"/>
                </a:solidFill>
                <a:latin typeface="Georgia" panose="02040502050405020303" pitchFamily="18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</p:txBody>
      </p:sp>
      <p:sp>
        <p:nvSpPr>
          <p:cNvPr id="21" name="Espace réservé du texte 15"/>
          <p:cNvSpPr>
            <a:spLocks noGrp="1"/>
          </p:cNvSpPr>
          <p:nvPr>
            <p:ph type="body" sz="quarter" idx="18" hasCustomPrompt="1"/>
          </p:nvPr>
        </p:nvSpPr>
        <p:spPr>
          <a:xfrm>
            <a:off x="8229072" y="4885267"/>
            <a:ext cx="3395662" cy="14557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200">
                <a:solidFill>
                  <a:srgbClr val="2D2D2D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200">
                <a:solidFill>
                  <a:srgbClr val="2D2D2D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1200">
                <a:solidFill>
                  <a:srgbClr val="2D2D2D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1200">
                <a:solidFill>
                  <a:srgbClr val="2D2D2D"/>
                </a:solidFill>
                <a:latin typeface="Georgia" panose="02040502050405020303" pitchFamily="18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21" hasCustomPrompt="1"/>
          </p:nvPr>
        </p:nvSpPr>
        <p:spPr>
          <a:xfrm>
            <a:off x="1291229" y="4007384"/>
            <a:ext cx="1743190" cy="8667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CA" dirty="0"/>
              <a:t>%</a:t>
            </a:r>
            <a:endParaRPr lang="en-US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5135241" y="4007384"/>
            <a:ext cx="1743190" cy="8667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CA" dirty="0"/>
              <a:t>%</a:t>
            </a:r>
            <a:endParaRPr lang="en-US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9055308" y="4007384"/>
            <a:ext cx="1743190" cy="8667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CA" dirty="0"/>
              <a:t>%</a:t>
            </a:r>
            <a:endParaRPr lang="en-US" dirty="0"/>
          </a:p>
        </p:txBody>
      </p:sp>
      <p:sp>
        <p:nvSpPr>
          <p:cNvPr id="25" name="Espace réservé pour une image  17"/>
          <p:cNvSpPr>
            <a:spLocks noGrp="1"/>
          </p:cNvSpPr>
          <p:nvPr>
            <p:ph type="pic" sz="quarter" idx="24" hasCustomPrompt="1"/>
          </p:nvPr>
        </p:nvSpPr>
        <p:spPr>
          <a:xfrm>
            <a:off x="10752363" y="2618145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516467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2"/>
            <a:ext cx="10828338" cy="965200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graphicFrame>
        <p:nvGraphicFramePr>
          <p:cNvPr id="4" name="Graphique 3"/>
          <p:cNvGraphicFramePr/>
          <p:nvPr userDrawn="1">
            <p:extLst>
              <p:ext uri="{D42A27DB-BD31-4B8C-83A1-F6EECF244321}">
                <p14:modId xmlns:p14="http://schemas.microsoft.com/office/powerpoint/2010/main" val="696883874"/>
              </p:ext>
            </p:extLst>
          </p:nvPr>
        </p:nvGraphicFramePr>
        <p:xfrm>
          <a:off x="1953491" y="1732492"/>
          <a:ext cx="8255000" cy="462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Espace réservé pour une image  17"/>
          <p:cNvSpPr>
            <a:spLocks noGrp="1"/>
          </p:cNvSpPr>
          <p:nvPr>
            <p:ph type="pic" sz="quarter" idx="23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67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516467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2"/>
            <a:ext cx="10828338" cy="702731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2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731" y="4263164"/>
            <a:ext cx="3564543" cy="33965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3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4132265" y="4263164"/>
            <a:ext cx="3564543" cy="339658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4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7798331" y="4263164"/>
            <a:ext cx="3564543" cy="339658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6" name="Espace réservé du texte 10"/>
          <p:cNvSpPr>
            <a:spLocks noGrp="1"/>
          </p:cNvSpPr>
          <p:nvPr>
            <p:ph type="body" sz="quarter" idx="18" hasCustomPrompt="1"/>
          </p:nvPr>
        </p:nvSpPr>
        <p:spPr>
          <a:xfrm>
            <a:off x="465136" y="4684404"/>
            <a:ext cx="3564998" cy="14115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19" hasCustomPrompt="1"/>
          </p:nvPr>
        </p:nvSpPr>
        <p:spPr>
          <a:xfrm>
            <a:off x="4131202" y="4684404"/>
            <a:ext cx="3564998" cy="14115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20" hasCustomPrompt="1"/>
          </p:nvPr>
        </p:nvSpPr>
        <p:spPr>
          <a:xfrm>
            <a:off x="7805736" y="4684404"/>
            <a:ext cx="3564998" cy="14115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</p:txBody>
      </p:sp>
      <p:sp>
        <p:nvSpPr>
          <p:cNvPr id="33" name="Espace réservé pour une image  29"/>
          <p:cNvSpPr>
            <a:spLocks noGrp="1"/>
          </p:cNvSpPr>
          <p:nvPr>
            <p:ph type="pic" sz="quarter" idx="21"/>
          </p:nvPr>
        </p:nvSpPr>
        <p:spPr>
          <a:xfrm>
            <a:off x="516997" y="1719263"/>
            <a:ext cx="3513137" cy="24417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Espace réservé pour une image  29"/>
          <p:cNvSpPr>
            <a:spLocks noGrp="1"/>
          </p:cNvSpPr>
          <p:nvPr>
            <p:ph type="pic" sz="quarter" idx="22"/>
          </p:nvPr>
        </p:nvSpPr>
        <p:spPr>
          <a:xfrm>
            <a:off x="4191531" y="1719263"/>
            <a:ext cx="3513137" cy="24417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6" name="Espace réservé pour une image  29"/>
          <p:cNvSpPr>
            <a:spLocks noGrp="1"/>
          </p:cNvSpPr>
          <p:nvPr>
            <p:ph type="pic" sz="quarter" idx="23"/>
          </p:nvPr>
        </p:nvSpPr>
        <p:spPr>
          <a:xfrm>
            <a:off x="7849737" y="1719263"/>
            <a:ext cx="3513137" cy="24417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24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39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516467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2"/>
            <a:ext cx="10828338" cy="702731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2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731" y="4263164"/>
            <a:ext cx="5000085" cy="339658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3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5682862" y="4263164"/>
            <a:ext cx="5000085" cy="339658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6" name="Espace réservé du texte 10"/>
          <p:cNvSpPr>
            <a:spLocks noGrp="1"/>
          </p:cNvSpPr>
          <p:nvPr>
            <p:ph type="body" sz="quarter" idx="18" hasCustomPrompt="1"/>
          </p:nvPr>
        </p:nvSpPr>
        <p:spPr>
          <a:xfrm>
            <a:off x="465135" y="4684404"/>
            <a:ext cx="5000723" cy="14115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19" hasCustomPrompt="1"/>
          </p:nvPr>
        </p:nvSpPr>
        <p:spPr>
          <a:xfrm>
            <a:off x="5681798" y="4684404"/>
            <a:ext cx="5000723" cy="14115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3" name="Espace réservé pour une image  29"/>
          <p:cNvSpPr>
            <a:spLocks noGrp="1"/>
          </p:cNvSpPr>
          <p:nvPr>
            <p:ph type="pic" sz="quarter" idx="21"/>
          </p:nvPr>
        </p:nvSpPr>
        <p:spPr>
          <a:xfrm>
            <a:off x="516997" y="1719263"/>
            <a:ext cx="4927976" cy="24417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Espace réservé pour une image  29"/>
          <p:cNvSpPr>
            <a:spLocks noGrp="1"/>
          </p:cNvSpPr>
          <p:nvPr>
            <p:ph type="pic" sz="quarter" idx="22"/>
          </p:nvPr>
        </p:nvSpPr>
        <p:spPr>
          <a:xfrm>
            <a:off x="5742128" y="1719263"/>
            <a:ext cx="4927976" cy="24417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23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nch attributes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76204" y="0"/>
            <a:ext cx="7715795" cy="6858000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5105930" y="1193801"/>
            <a:ext cx="5291137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1591085"/>
            <a:ext cx="6104792" cy="59331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5113338" y="2218267"/>
            <a:ext cx="6105525" cy="120755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fr-CA" dirty="0"/>
          </a:p>
        </p:txBody>
      </p:sp>
      <p:sp>
        <p:nvSpPr>
          <p:cNvPr id="15" name="Ellipse 14"/>
          <p:cNvSpPr/>
          <p:nvPr userDrawn="1"/>
        </p:nvSpPr>
        <p:spPr>
          <a:xfrm>
            <a:off x="9723149" y="3567511"/>
            <a:ext cx="612742" cy="612742"/>
          </a:xfrm>
          <a:prstGeom prst="ellipse">
            <a:avLst/>
          </a:prstGeom>
          <a:solidFill>
            <a:srgbClr val="E22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latin typeface="+mj-lt"/>
              </a:rPr>
              <a:t>$</a:t>
            </a:r>
            <a:endParaRPr lang="en-US" sz="2800" dirty="0">
              <a:latin typeface="+mj-lt"/>
            </a:endParaRPr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7718279" y="3564880"/>
            <a:ext cx="612742" cy="612742"/>
            <a:chOff x="7813169" y="3958064"/>
            <a:chExt cx="612742" cy="612742"/>
          </a:xfrm>
        </p:grpSpPr>
        <p:sp>
          <p:nvSpPr>
            <p:cNvPr id="17" name="Ellipse 16"/>
            <p:cNvSpPr/>
            <p:nvPr/>
          </p:nvSpPr>
          <p:spPr>
            <a:xfrm>
              <a:off x="7813169" y="3958064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63735" y="4056817"/>
              <a:ext cx="331586" cy="385788"/>
            </a:xfrm>
            <a:prstGeom prst="rect">
              <a:avLst/>
            </a:prstGeom>
          </p:spPr>
        </p:pic>
      </p:grpSp>
      <p:grpSp>
        <p:nvGrpSpPr>
          <p:cNvPr id="19" name="Groupe 18"/>
          <p:cNvGrpSpPr/>
          <p:nvPr userDrawn="1"/>
        </p:nvGrpSpPr>
        <p:grpSpPr>
          <a:xfrm>
            <a:off x="5747864" y="3567110"/>
            <a:ext cx="612742" cy="612742"/>
            <a:chOff x="8810242" y="1536272"/>
            <a:chExt cx="612742" cy="612742"/>
          </a:xfrm>
        </p:grpSpPr>
        <p:sp>
          <p:nvSpPr>
            <p:cNvPr id="20" name="Ellipse 19"/>
            <p:cNvSpPr/>
            <p:nvPr/>
          </p:nvSpPr>
          <p:spPr>
            <a:xfrm>
              <a:off x="8810242" y="1536272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41628" y="1700887"/>
              <a:ext cx="368774" cy="309068"/>
            </a:xfrm>
            <a:prstGeom prst="rect">
              <a:avLst/>
            </a:prstGeom>
          </p:spPr>
        </p:pic>
      </p:grpSp>
      <p:sp>
        <p:nvSpPr>
          <p:cNvPr id="23" name="Espace réservé du texte 10"/>
          <p:cNvSpPr>
            <a:spLocks noGrp="1"/>
          </p:cNvSpPr>
          <p:nvPr>
            <p:ph type="body" sz="quarter" idx="18" hasCustomPrompt="1"/>
          </p:nvPr>
        </p:nvSpPr>
        <p:spPr>
          <a:xfrm>
            <a:off x="5113336" y="4405551"/>
            <a:ext cx="1913997" cy="19507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19" hasCustomPrompt="1"/>
          </p:nvPr>
        </p:nvSpPr>
        <p:spPr>
          <a:xfrm>
            <a:off x="7086069" y="4405551"/>
            <a:ext cx="1913997" cy="19507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0" hasCustomPrompt="1"/>
          </p:nvPr>
        </p:nvSpPr>
        <p:spPr>
          <a:xfrm>
            <a:off x="9067269" y="4405551"/>
            <a:ext cx="1913997" cy="19507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Espace réservé pour une image  17"/>
          <p:cNvSpPr>
            <a:spLocks noGrp="1"/>
          </p:cNvSpPr>
          <p:nvPr>
            <p:ph type="pic" sz="quarter" idx="23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46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nch attributes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76204" y="0"/>
            <a:ext cx="7715795" cy="6858000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5105930" y="697451"/>
            <a:ext cx="5291137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1094734"/>
            <a:ext cx="6104792" cy="112353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if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line long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5113338" y="2218267"/>
            <a:ext cx="6105525" cy="120755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fr-CA" dirty="0"/>
          </a:p>
        </p:txBody>
      </p:sp>
      <p:sp>
        <p:nvSpPr>
          <p:cNvPr id="15" name="Ellipse 14"/>
          <p:cNvSpPr/>
          <p:nvPr userDrawn="1"/>
        </p:nvSpPr>
        <p:spPr>
          <a:xfrm>
            <a:off x="9723149" y="3768232"/>
            <a:ext cx="612742" cy="612742"/>
          </a:xfrm>
          <a:prstGeom prst="ellipse">
            <a:avLst/>
          </a:prstGeom>
          <a:solidFill>
            <a:srgbClr val="E31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latin typeface="+mj-lt"/>
              </a:rPr>
              <a:t>$</a:t>
            </a:r>
            <a:endParaRPr lang="en-US" sz="2800" dirty="0">
              <a:latin typeface="+mj-lt"/>
            </a:endParaRPr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7718279" y="3765601"/>
            <a:ext cx="612742" cy="612742"/>
            <a:chOff x="7813169" y="3958064"/>
            <a:chExt cx="612742" cy="612742"/>
          </a:xfrm>
        </p:grpSpPr>
        <p:sp>
          <p:nvSpPr>
            <p:cNvPr id="17" name="Ellipse 16"/>
            <p:cNvSpPr/>
            <p:nvPr/>
          </p:nvSpPr>
          <p:spPr>
            <a:xfrm>
              <a:off x="7813169" y="3958064"/>
              <a:ext cx="612742" cy="612742"/>
            </a:xfrm>
            <a:prstGeom prst="ellipse">
              <a:avLst/>
            </a:prstGeom>
            <a:solidFill>
              <a:srgbClr val="E31D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63735" y="4056817"/>
              <a:ext cx="331586" cy="385788"/>
            </a:xfrm>
            <a:prstGeom prst="rect">
              <a:avLst/>
            </a:prstGeom>
          </p:spPr>
        </p:pic>
      </p:grpSp>
      <p:grpSp>
        <p:nvGrpSpPr>
          <p:cNvPr id="19" name="Groupe 18"/>
          <p:cNvGrpSpPr/>
          <p:nvPr userDrawn="1"/>
        </p:nvGrpSpPr>
        <p:grpSpPr>
          <a:xfrm>
            <a:off x="5747864" y="3767831"/>
            <a:ext cx="612742" cy="612742"/>
            <a:chOff x="8810242" y="1536272"/>
            <a:chExt cx="612742" cy="612742"/>
          </a:xfrm>
        </p:grpSpPr>
        <p:sp>
          <p:nvSpPr>
            <p:cNvPr id="20" name="Ellipse 19"/>
            <p:cNvSpPr/>
            <p:nvPr/>
          </p:nvSpPr>
          <p:spPr>
            <a:xfrm>
              <a:off x="8810242" y="1536272"/>
              <a:ext cx="612742" cy="612742"/>
            </a:xfrm>
            <a:prstGeom prst="ellipse">
              <a:avLst/>
            </a:prstGeom>
            <a:solidFill>
              <a:srgbClr val="E31D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41628" y="1700887"/>
              <a:ext cx="368774" cy="309068"/>
            </a:xfrm>
            <a:prstGeom prst="rect">
              <a:avLst/>
            </a:prstGeom>
          </p:spPr>
        </p:pic>
      </p:grpSp>
      <p:sp>
        <p:nvSpPr>
          <p:cNvPr id="23" name="Espace réservé du texte 10"/>
          <p:cNvSpPr>
            <a:spLocks noGrp="1"/>
          </p:cNvSpPr>
          <p:nvPr>
            <p:ph type="body" sz="quarter" idx="18" hasCustomPrompt="1"/>
          </p:nvPr>
        </p:nvSpPr>
        <p:spPr>
          <a:xfrm>
            <a:off x="5113336" y="4606272"/>
            <a:ext cx="1913997" cy="14427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19" hasCustomPrompt="1"/>
          </p:nvPr>
        </p:nvSpPr>
        <p:spPr>
          <a:xfrm>
            <a:off x="7086069" y="4606272"/>
            <a:ext cx="1913997" cy="14427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0" hasCustomPrompt="1"/>
          </p:nvPr>
        </p:nvSpPr>
        <p:spPr>
          <a:xfrm>
            <a:off x="9067269" y="4606272"/>
            <a:ext cx="1913997" cy="14427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Espace réservé pour une image  17"/>
          <p:cNvSpPr>
            <a:spLocks noGrp="1"/>
          </p:cNvSpPr>
          <p:nvPr>
            <p:ph type="pic" sz="quarter" idx="23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 userDrawn="1"/>
        </p:nvGrpSpPr>
        <p:grpSpPr>
          <a:xfrm>
            <a:off x="2836102" y="253457"/>
            <a:ext cx="612742" cy="612742"/>
            <a:chOff x="424206" y="546755"/>
            <a:chExt cx="612742" cy="612742"/>
          </a:xfrm>
        </p:grpSpPr>
        <p:sp>
          <p:nvSpPr>
            <p:cNvPr id="4" name="Ellipse 3"/>
            <p:cNvSpPr/>
            <p:nvPr/>
          </p:nvSpPr>
          <p:spPr>
            <a:xfrm>
              <a:off x="424206" y="546755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 flipV="1">
              <a:off x="567961" y="678729"/>
              <a:ext cx="303636" cy="348793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 userDrawn="1"/>
        </p:nvGrpSpPr>
        <p:grpSpPr>
          <a:xfrm>
            <a:off x="2826761" y="1190938"/>
            <a:ext cx="612742" cy="612742"/>
            <a:chOff x="414865" y="1317612"/>
            <a:chExt cx="612742" cy="612742"/>
          </a:xfrm>
        </p:grpSpPr>
        <p:sp>
          <p:nvSpPr>
            <p:cNvPr id="8" name="Ellipse 7"/>
            <p:cNvSpPr/>
            <p:nvPr/>
          </p:nvSpPr>
          <p:spPr>
            <a:xfrm>
              <a:off x="414865" y="1317612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601" y="1395601"/>
              <a:ext cx="461843" cy="461843"/>
            </a:xfrm>
            <a:prstGeom prst="rect">
              <a:avLst/>
            </a:prstGeom>
          </p:spPr>
        </p:pic>
      </p:grpSp>
      <p:sp>
        <p:nvSpPr>
          <p:cNvPr id="10" name="ZoneTexte 9"/>
          <p:cNvSpPr txBox="1"/>
          <p:nvPr userDrawn="1"/>
        </p:nvSpPr>
        <p:spPr>
          <a:xfrm>
            <a:off x="350347" y="2161487"/>
            <a:ext cx="58210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rgbClr val="E2211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Subtitle</a:t>
            </a:r>
            <a:r>
              <a:rPr lang="fr-CA" sz="1600" b="1" dirty="0">
                <a:solidFill>
                  <a:srgbClr val="E2211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CA" sz="1600" b="1" dirty="0">
                <a:solidFill>
                  <a:srgbClr val="E2211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Century </a:t>
            </a:r>
            <a:r>
              <a:rPr lang="fr-CA" sz="1600" b="1" dirty="0" err="1">
                <a:solidFill>
                  <a:srgbClr val="E2211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gothic</a:t>
            </a:r>
            <a:r>
              <a:rPr lang="fr-CA" sz="1600" b="1" dirty="0">
                <a:solidFill>
                  <a:srgbClr val="E2211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– Bold – 16 px</a:t>
            </a:r>
          </a:p>
          <a:p>
            <a:endParaRPr lang="fr-CA" sz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fr-CA" sz="3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Main </a:t>
            </a:r>
            <a:r>
              <a:rPr lang="fr-CA" sz="3200" b="1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title</a:t>
            </a:r>
            <a:r>
              <a:rPr lang="fr-CA" sz="3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in </a:t>
            </a:r>
            <a:r>
              <a:rPr lang="fr-CA" sz="3200" b="1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lowercase</a:t>
            </a:r>
            <a:endParaRPr lang="fr-CA" sz="32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fr-CA" sz="3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Century </a:t>
            </a:r>
            <a:r>
              <a:rPr lang="fr-CA" sz="3200" b="1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gothic</a:t>
            </a:r>
            <a:r>
              <a:rPr lang="fr-CA" sz="3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– Bold – 32px</a:t>
            </a:r>
          </a:p>
          <a:p>
            <a:endParaRPr lang="fr-CA" sz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fr-CA" sz="14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Text</a:t>
            </a:r>
            <a:endParaRPr lang="fr-CA" sz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fr-CA" sz="1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14 px – Typographie Georgia</a:t>
            </a:r>
          </a:p>
          <a:p>
            <a:endParaRPr lang="fr-CA" sz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Description</a:t>
            </a:r>
          </a:p>
          <a:p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12 px – Georgia font</a:t>
            </a:r>
          </a:p>
          <a:p>
            <a:endParaRPr lang="fr-CA" sz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fr-C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441876" y="386478"/>
            <a:ext cx="1025436" cy="966652"/>
            <a:chOff x="2887739" y="5225143"/>
            <a:chExt cx="1025436" cy="966652"/>
          </a:xfrm>
        </p:grpSpPr>
        <p:sp>
          <p:nvSpPr>
            <p:cNvPr id="12" name="Ellipse 11"/>
            <p:cNvSpPr/>
            <p:nvPr/>
          </p:nvSpPr>
          <p:spPr>
            <a:xfrm>
              <a:off x="2899954" y="5225143"/>
              <a:ext cx="966652" cy="96665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01360" y="5590046"/>
              <a:ext cx="10118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 b="1" dirty="0">
                  <a:solidFill>
                    <a:srgbClr val="F55564"/>
                  </a:solidFill>
                  <a:latin typeface="Century Gothic" panose="020B0502020202020204" pitchFamily="34" charset="0"/>
                </a:rPr>
                <a:t>Nouveauté</a:t>
              </a:r>
              <a:endParaRPr lang="en-US" sz="1200" dirty="0">
                <a:solidFill>
                  <a:srgbClr val="F55564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87739" y="5581337"/>
              <a:ext cx="10118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Nouveauté</a:t>
              </a:r>
              <a:endParaRPr lang="en-US" sz="1200" dirty="0"/>
            </a:p>
          </p:txBody>
        </p:sp>
      </p:grpSp>
      <p:grpSp>
        <p:nvGrpSpPr>
          <p:cNvPr id="15" name="Groupe 14"/>
          <p:cNvGrpSpPr/>
          <p:nvPr userDrawn="1"/>
        </p:nvGrpSpPr>
        <p:grpSpPr>
          <a:xfrm>
            <a:off x="1537167" y="377600"/>
            <a:ext cx="966652" cy="966652"/>
            <a:chOff x="2438315" y="670898"/>
            <a:chExt cx="966652" cy="966652"/>
          </a:xfrm>
        </p:grpSpPr>
        <p:sp>
          <p:nvSpPr>
            <p:cNvPr id="16" name="Ellipse 15"/>
            <p:cNvSpPr/>
            <p:nvPr/>
          </p:nvSpPr>
          <p:spPr>
            <a:xfrm>
              <a:off x="2438315" y="670898"/>
              <a:ext cx="966652" cy="96665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72886" y="973658"/>
              <a:ext cx="7377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2000" b="1" dirty="0">
                  <a:solidFill>
                    <a:srgbClr val="F55564"/>
                  </a:solidFill>
                  <a:latin typeface="Century Gothic" panose="020B0502020202020204" pitchFamily="34" charset="0"/>
                </a:rPr>
                <a:t>NEW</a:t>
              </a:r>
              <a:endParaRPr lang="en-US" sz="2000" dirty="0">
                <a:solidFill>
                  <a:srgbClr val="F55564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59265" y="964949"/>
              <a:ext cx="7377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NEW</a:t>
              </a:r>
            </a:p>
          </p:txBody>
        </p:sp>
      </p:grpSp>
      <p:sp>
        <p:nvSpPr>
          <p:cNvPr id="19" name="ZoneTexte 18"/>
          <p:cNvSpPr txBox="1"/>
          <p:nvPr userDrawn="1"/>
        </p:nvSpPr>
        <p:spPr>
          <a:xfrm>
            <a:off x="344557" y="5288340"/>
            <a:ext cx="8762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800" b="1" dirty="0" err="1">
                <a:solidFill>
                  <a:srgbClr val="E2211C"/>
                </a:solidFill>
                <a:latin typeface="Century Gothic" panose="020B0502020202020204" pitchFamily="34" charset="0"/>
              </a:rPr>
              <a:t>Numbers</a:t>
            </a:r>
            <a:endParaRPr lang="fr-CA" sz="4800" b="1" dirty="0">
              <a:solidFill>
                <a:srgbClr val="E2211C"/>
              </a:solidFill>
              <a:latin typeface="Century Gothic" panose="020B0502020202020204" pitchFamily="34" charset="0"/>
            </a:endParaRPr>
          </a:p>
          <a:p>
            <a:r>
              <a:rPr lang="fr-CA" sz="4800" b="1" dirty="0">
                <a:solidFill>
                  <a:srgbClr val="E2211C"/>
                </a:solidFill>
                <a:latin typeface="Century Gothic" panose="020B0502020202020204" pitchFamily="34" charset="0"/>
              </a:rPr>
              <a:t>Century Gothic – Bold – 48px</a:t>
            </a:r>
            <a:endParaRPr lang="en-US" sz="4800" b="1" dirty="0">
              <a:solidFill>
                <a:srgbClr val="E2211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Groupe 19"/>
          <p:cNvGrpSpPr/>
          <p:nvPr userDrawn="1"/>
        </p:nvGrpSpPr>
        <p:grpSpPr>
          <a:xfrm>
            <a:off x="3560907" y="251690"/>
            <a:ext cx="612742" cy="612742"/>
            <a:chOff x="424206" y="546755"/>
            <a:chExt cx="612742" cy="612742"/>
          </a:xfrm>
        </p:grpSpPr>
        <p:sp>
          <p:nvSpPr>
            <p:cNvPr id="21" name="Ellipse 20"/>
            <p:cNvSpPr/>
            <p:nvPr/>
          </p:nvSpPr>
          <p:spPr>
            <a:xfrm>
              <a:off x="424206" y="546755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2"/>
            <a:srcRect l="52593"/>
            <a:stretch/>
          </p:blipFill>
          <p:spPr>
            <a:xfrm rot="10800000" flipV="1">
              <a:off x="669561" y="678729"/>
              <a:ext cx="143946" cy="348793"/>
            </a:xfrm>
            <a:prstGeom prst="rect">
              <a:avLst/>
            </a:prstGeom>
          </p:spPr>
        </p:pic>
      </p:grpSp>
      <p:grpSp>
        <p:nvGrpSpPr>
          <p:cNvPr id="23" name="Groupe 22"/>
          <p:cNvGrpSpPr/>
          <p:nvPr userDrawn="1"/>
        </p:nvGrpSpPr>
        <p:grpSpPr>
          <a:xfrm>
            <a:off x="4274758" y="253457"/>
            <a:ext cx="612742" cy="612742"/>
            <a:chOff x="424206" y="546755"/>
            <a:chExt cx="612742" cy="612742"/>
          </a:xfrm>
        </p:grpSpPr>
        <p:sp>
          <p:nvSpPr>
            <p:cNvPr id="24" name="Ellipse 23"/>
            <p:cNvSpPr/>
            <p:nvPr/>
          </p:nvSpPr>
          <p:spPr>
            <a:xfrm>
              <a:off x="424206" y="546755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2"/>
            <a:srcRect r="45195"/>
            <a:stretch/>
          </p:blipFill>
          <p:spPr>
            <a:xfrm rot="10800000" flipV="1">
              <a:off x="632039" y="678729"/>
              <a:ext cx="166405" cy="348793"/>
            </a:xfrm>
            <a:prstGeom prst="rect">
              <a:avLst/>
            </a:prstGeom>
          </p:spPr>
        </p:pic>
      </p:grpSp>
      <p:sp>
        <p:nvSpPr>
          <p:cNvPr id="26" name="ZoneTexte 25"/>
          <p:cNvSpPr txBox="1"/>
          <p:nvPr userDrawn="1"/>
        </p:nvSpPr>
        <p:spPr>
          <a:xfrm>
            <a:off x="996557" y="1432134"/>
            <a:ext cx="10070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New </a:t>
            </a:r>
            <a:r>
              <a:rPr lang="fr-CA" sz="1050" dirty="0" err="1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products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7" name="ZoneTexte 26"/>
          <p:cNvSpPr txBox="1"/>
          <p:nvPr userDrawn="1"/>
        </p:nvSpPr>
        <p:spPr>
          <a:xfrm>
            <a:off x="2854418" y="899397"/>
            <a:ext cx="570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Target</a:t>
            </a:r>
          </a:p>
        </p:txBody>
      </p:sp>
      <p:sp>
        <p:nvSpPr>
          <p:cNvPr id="28" name="ZoneTexte 27"/>
          <p:cNvSpPr txBox="1"/>
          <p:nvPr userDrawn="1"/>
        </p:nvSpPr>
        <p:spPr>
          <a:xfrm>
            <a:off x="3536942" y="899397"/>
            <a:ext cx="6527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050" dirty="0" err="1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Women</a:t>
            </a:r>
            <a:endParaRPr lang="fr-CA" sz="1050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9" name="ZoneTexte 28"/>
          <p:cNvSpPr txBox="1"/>
          <p:nvPr userDrawn="1"/>
        </p:nvSpPr>
        <p:spPr>
          <a:xfrm>
            <a:off x="4351144" y="899397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05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Men</a:t>
            </a:r>
          </a:p>
        </p:txBody>
      </p:sp>
      <p:sp>
        <p:nvSpPr>
          <p:cNvPr id="30" name="ZoneTexte 29"/>
          <p:cNvSpPr txBox="1"/>
          <p:nvPr userDrawn="1"/>
        </p:nvSpPr>
        <p:spPr>
          <a:xfrm>
            <a:off x="2910175" y="1833754"/>
            <a:ext cx="4651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Date</a:t>
            </a:r>
          </a:p>
        </p:txBody>
      </p:sp>
      <p:grpSp>
        <p:nvGrpSpPr>
          <p:cNvPr id="32" name="Groupe 31"/>
          <p:cNvGrpSpPr/>
          <p:nvPr userDrawn="1"/>
        </p:nvGrpSpPr>
        <p:grpSpPr>
          <a:xfrm>
            <a:off x="3570831" y="1208868"/>
            <a:ext cx="612742" cy="612742"/>
            <a:chOff x="3570831" y="1502166"/>
            <a:chExt cx="612742" cy="612742"/>
          </a:xfrm>
        </p:grpSpPr>
        <p:sp>
          <p:nvSpPr>
            <p:cNvPr id="33" name="Ellipse 32"/>
            <p:cNvSpPr/>
            <p:nvPr/>
          </p:nvSpPr>
          <p:spPr>
            <a:xfrm>
              <a:off x="3570831" y="1502166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7333" y="1619177"/>
              <a:ext cx="391607" cy="357554"/>
            </a:xfrm>
            <a:prstGeom prst="rect">
              <a:avLst/>
            </a:prstGeom>
          </p:spPr>
        </p:pic>
      </p:grpSp>
      <p:sp>
        <p:nvSpPr>
          <p:cNvPr id="35" name="Ellipse 34"/>
          <p:cNvSpPr/>
          <p:nvPr userDrawn="1"/>
        </p:nvSpPr>
        <p:spPr>
          <a:xfrm>
            <a:off x="4296973" y="1208868"/>
            <a:ext cx="612742" cy="612742"/>
          </a:xfrm>
          <a:prstGeom prst="ellipse">
            <a:avLst/>
          </a:prstGeom>
          <a:solidFill>
            <a:srgbClr val="E22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latin typeface="+mj-lt"/>
              </a:rPr>
              <a:t>$</a:t>
            </a:r>
            <a:endParaRPr lang="en-US" sz="2800" dirty="0">
              <a:latin typeface="+mj-lt"/>
            </a:endParaRPr>
          </a:p>
        </p:txBody>
      </p:sp>
      <p:sp>
        <p:nvSpPr>
          <p:cNvPr id="36" name="ZoneTexte 35"/>
          <p:cNvSpPr txBox="1"/>
          <p:nvPr userDrawn="1"/>
        </p:nvSpPr>
        <p:spPr>
          <a:xfrm>
            <a:off x="3531918" y="183375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05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Location</a:t>
            </a:r>
          </a:p>
        </p:txBody>
      </p:sp>
      <p:sp>
        <p:nvSpPr>
          <p:cNvPr id="37" name="ZoneTexte 36"/>
          <p:cNvSpPr txBox="1"/>
          <p:nvPr userDrawn="1"/>
        </p:nvSpPr>
        <p:spPr>
          <a:xfrm>
            <a:off x="4358100" y="1833754"/>
            <a:ext cx="4876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05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Price</a:t>
            </a:r>
          </a:p>
        </p:txBody>
      </p:sp>
      <p:grpSp>
        <p:nvGrpSpPr>
          <p:cNvPr id="38" name="Groupe 37"/>
          <p:cNvGrpSpPr/>
          <p:nvPr userDrawn="1"/>
        </p:nvGrpSpPr>
        <p:grpSpPr>
          <a:xfrm>
            <a:off x="5023330" y="1221737"/>
            <a:ext cx="600636" cy="600636"/>
            <a:chOff x="5265381" y="674685"/>
            <a:chExt cx="966652" cy="966652"/>
          </a:xfrm>
        </p:grpSpPr>
        <p:sp>
          <p:nvSpPr>
            <p:cNvPr id="39" name="Ellipse 38"/>
            <p:cNvSpPr/>
            <p:nvPr/>
          </p:nvSpPr>
          <p:spPr>
            <a:xfrm>
              <a:off x="5265381" y="674685"/>
              <a:ext cx="966652" cy="96665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4355" y="853984"/>
              <a:ext cx="564311" cy="569844"/>
            </a:xfrm>
            <a:prstGeom prst="rect">
              <a:avLst/>
            </a:prstGeom>
          </p:spPr>
        </p:pic>
      </p:grpSp>
      <p:sp>
        <p:nvSpPr>
          <p:cNvPr id="41" name="ZoneTexte 40"/>
          <p:cNvSpPr txBox="1"/>
          <p:nvPr userDrawn="1"/>
        </p:nvSpPr>
        <p:spPr>
          <a:xfrm>
            <a:off x="4916009" y="1853475"/>
            <a:ext cx="7829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50" dirty="0" err="1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Market</a:t>
            </a:r>
            <a:r>
              <a:rPr lang="fr-CA" sz="105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fr-CA" sz="1050" dirty="0" err="1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analysis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5785956" y="1853475"/>
            <a:ext cx="5597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Media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6548594" y="1853475"/>
            <a:ext cx="5870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Digital</a:t>
            </a:r>
          </a:p>
        </p:txBody>
      </p:sp>
      <p:grpSp>
        <p:nvGrpSpPr>
          <p:cNvPr id="44" name="Groupe 43"/>
          <p:cNvGrpSpPr/>
          <p:nvPr userDrawn="1"/>
        </p:nvGrpSpPr>
        <p:grpSpPr>
          <a:xfrm>
            <a:off x="6524899" y="1212681"/>
            <a:ext cx="612742" cy="612742"/>
            <a:chOff x="6489039" y="1505979"/>
            <a:chExt cx="612742" cy="612742"/>
          </a:xfrm>
        </p:grpSpPr>
        <p:sp>
          <p:nvSpPr>
            <p:cNvPr id="45" name="Ellipse 44"/>
            <p:cNvSpPr/>
            <p:nvPr/>
          </p:nvSpPr>
          <p:spPr>
            <a:xfrm>
              <a:off x="6489039" y="1505979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20019" y="1633912"/>
              <a:ext cx="372451" cy="329359"/>
            </a:xfrm>
            <a:prstGeom prst="rect">
              <a:avLst/>
            </a:prstGeom>
          </p:spPr>
        </p:pic>
      </p:grpSp>
      <p:grpSp>
        <p:nvGrpSpPr>
          <p:cNvPr id="47" name="Groupe 46"/>
          <p:cNvGrpSpPr/>
          <p:nvPr userDrawn="1"/>
        </p:nvGrpSpPr>
        <p:grpSpPr>
          <a:xfrm>
            <a:off x="5018828" y="253457"/>
            <a:ext cx="612742" cy="612742"/>
            <a:chOff x="5018828" y="546755"/>
            <a:chExt cx="612742" cy="612742"/>
          </a:xfrm>
        </p:grpSpPr>
        <p:sp>
          <p:nvSpPr>
            <p:cNvPr id="48" name="Ellipse 47"/>
            <p:cNvSpPr/>
            <p:nvPr/>
          </p:nvSpPr>
          <p:spPr>
            <a:xfrm>
              <a:off x="5018828" y="546755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9480" y="692169"/>
              <a:ext cx="370690" cy="356702"/>
            </a:xfrm>
            <a:prstGeom prst="rect">
              <a:avLst/>
            </a:prstGeom>
          </p:spPr>
        </p:pic>
      </p:grpSp>
      <p:sp>
        <p:nvSpPr>
          <p:cNvPr id="50" name="ZoneTexte 49"/>
          <p:cNvSpPr txBox="1"/>
          <p:nvPr userDrawn="1"/>
        </p:nvSpPr>
        <p:spPr>
          <a:xfrm>
            <a:off x="5055645" y="899397"/>
            <a:ext cx="4988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05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Store</a:t>
            </a:r>
          </a:p>
        </p:txBody>
      </p:sp>
      <p:grpSp>
        <p:nvGrpSpPr>
          <p:cNvPr id="51" name="Groupe 50"/>
          <p:cNvGrpSpPr/>
          <p:nvPr userDrawn="1"/>
        </p:nvGrpSpPr>
        <p:grpSpPr>
          <a:xfrm>
            <a:off x="5762899" y="253457"/>
            <a:ext cx="612742" cy="612742"/>
            <a:chOff x="5744969" y="546755"/>
            <a:chExt cx="612742" cy="612742"/>
          </a:xfrm>
        </p:grpSpPr>
        <p:sp>
          <p:nvSpPr>
            <p:cNvPr id="52" name="Ellipse 51"/>
            <p:cNvSpPr/>
            <p:nvPr/>
          </p:nvSpPr>
          <p:spPr>
            <a:xfrm>
              <a:off x="5744969" y="546755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18659" y="672353"/>
              <a:ext cx="351987" cy="351987"/>
            </a:xfrm>
            <a:prstGeom prst="rect">
              <a:avLst/>
            </a:prstGeom>
          </p:spPr>
        </p:pic>
      </p:grpSp>
      <p:sp>
        <p:nvSpPr>
          <p:cNvPr id="54" name="ZoneTexte 53"/>
          <p:cNvSpPr txBox="1"/>
          <p:nvPr userDrawn="1"/>
        </p:nvSpPr>
        <p:spPr>
          <a:xfrm>
            <a:off x="5789298" y="899397"/>
            <a:ext cx="5196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05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Kiosk</a:t>
            </a:r>
          </a:p>
        </p:txBody>
      </p:sp>
      <p:grpSp>
        <p:nvGrpSpPr>
          <p:cNvPr id="55" name="Groupe 54"/>
          <p:cNvGrpSpPr/>
          <p:nvPr userDrawn="1"/>
        </p:nvGrpSpPr>
        <p:grpSpPr>
          <a:xfrm>
            <a:off x="6524900" y="253457"/>
            <a:ext cx="612742" cy="612742"/>
            <a:chOff x="6489040" y="546755"/>
            <a:chExt cx="612742" cy="612742"/>
          </a:xfrm>
        </p:grpSpPr>
        <p:sp>
          <p:nvSpPr>
            <p:cNvPr id="56" name="Ellipse 55"/>
            <p:cNvSpPr/>
            <p:nvPr/>
          </p:nvSpPr>
          <p:spPr>
            <a:xfrm>
              <a:off x="6489040" y="546755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41333" y="744069"/>
              <a:ext cx="474338" cy="241057"/>
            </a:xfrm>
            <a:prstGeom prst="rect">
              <a:avLst/>
            </a:prstGeom>
          </p:spPr>
        </p:pic>
      </p:grpSp>
      <p:sp>
        <p:nvSpPr>
          <p:cNvPr id="58" name="ZoneTexte 57"/>
          <p:cNvSpPr txBox="1"/>
          <p:nvPr userDrawn="1"/>
        </p:nvSpPr>
        <p:spPr>
          <a:xfrm>
            <a:off x="6459276" y="899397"/>
            <a:ext cx="7216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05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Shipping</a:t>
            </a:r>
          </a:p>
        </p:txBody>
      </p:sp>
      <p:grpSp>
        <p:nvGrpSpPr>
          <p:cNvPr id="59" name="Groupe 58"/>
          <p:cNvGrpSpPr/>
          <p:nvPr userDrawn="1"/>
        </p:nvGrpSpPr>
        <p:grpSpPr>
          <a:xfrm>
            <a:off x="7461123" y="396985"/>
            <a:ext cx="331694" cy="331694"/>
            <a:chOff x="1598206" y="2186374"/>
            <a:chExt cx="612742" cy="612742"/>
          </a:xfrm>
        </p:grpSpPr>
        <p:sp>
          <p:nvSpPr>
            <p:cNvPr id="60" name="Ellipse 59"/>
            <p:cNvSpPr/>
            <p:nvPr/>
          </p:nvSpPr>
          <p:spPr>
            <a:xfrm>
              <a:off x="1598206" y="2186374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47779" y="2339787"/>
              <a:ext cx="321541" cy="321541"/>
            </a:xfrm>
            <a:prstGeom prst="rect">
              <a:avLst/>
            </a:prstGeom>
          </p:spPr>
        </p:pic>
      </p:grpSp>
      <p:sp>
        <p:nvSpPr>
          <p:cNvPr id="62" name="ZoneTexte 61"/>
          <p:cNvSpPr txBox="1"/>
          <p:nvPr userDrawn="1"/>
        </p:nvSpPr>
        <p:spPr>
          <a:xfrm>
            <a:off x="7283229" y="899397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050" dirty="0" err="1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Delisting</a:t>
            </a:r>
            <a:endParaRPr lang="fr-CA" sz="1050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64" name="Groupe 63"/>
          <p:cNvGrpSpPr/>
          <p:nvPr userDrawn="1"/>
        </p:nvGrpSpPr>
        <p:grpSpPr>
          <a:xfrm>
            <a:off x="7304210" y="1249370"/>
            <a:ext cx="612742" cy="612742"/>
            <a:chOff x="7813169" y="3958064"/>
            <a:chExt cx="612742" cy="612742"/>
          </a:xfrm>
        </p:grpSpPr>
        <p:sp>
          <p:nvSpPr>
            <p:cNvPr id="65" name="Ellipse 64"/>
            <p:cNvSpPr/>
            <p:nvPr/>
          </p:nvSpPr>
          <p:spPr>
            <a:xfrm>
              <a:off x="7813169" y="3958064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63735" y="4056817"/>
              <a:ext cx="331586" cy="385788"/>
            </a:xfrm>
            <a:prstGeom prst="rect">
              <a:avLst/>
            </a:prstGeom>
          </p:spPr>
        </p:pic>
      </p:grpSp>
      <p:sp>
        <p:nvSpPr>
          <p:cNvPr id="67" name="ZoneTexte 66"/>
          <p:cNvSpPr txBox="1"/>
          <p:nvPr userDrawn="1"/>
        </p:nvSpPr>
        <p:spPr>
          <a:xfrm>
            <a:off x="7269372" y="1848303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050" dirty="0" err="1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Flavours</a:t>
            </a:r>
            <a:endParaRPr lang="fr-CA" sz="1050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8" name="ZoneTexte 67"/>
          <p:cNvSpPr txBox="1"/>
          <p:nvPr userDrawn="1"/>
        </p:nvSpPr>
        <p:spPr>
          <a:xfrm>
            <a:off x="7961526" y="1848303"/>
            <a:ext cx="7841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050" dirty="0" err="1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Attributes</a:t>
            </a:r>
            <a:endParaRPr lang="fr-CA" sz="1050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69" name="Groupe 68"/>
          <p:cNvGrpSpPr/>
          <p:nvPr userDrawn="1"/>
        </p:nvGrpSpPr>
        <p:grpSpPr>
          <a:xfrm>
            <a:off x="8051117" y="1242974"/>
            <a:ext cx="612742" cy="612742"/>
            <a:chOff x="8810242" y="1536272"/>
            <a:chExt cx="612742" cy="612742"/>
          </a:xfrm>
        </p:grpSpPr>
        <p:sp>
          <p:nvSpPr>
            <p:cNvPr id="70" name="Ellipse 69"/>
            <p:cNvSpPr/>
            <p:nvPr/>
          </p:nvSpPr>
          <p:spPr>
            <a:xfrm>
              <a:off x="8810242" y="1536272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41628" y="1700887"/>
              <a:ext cx="368774" cy="309068"/>
            </a:xfrm>
            <a:prstGeom prst="rect">
              <a:avLst/>
            </a:prstGeom>
          </p:spPr>
        </p:pic>
      </p:grpSp>
      <p:sp>
        <p:nvSpPr>
          <p:cNvPr id="72" name="Rectangle 71"/>
          <p:cNvSpPr/>
          <p:nvPr userDrawn="1"/>
        </p:nvSpPr>
        <p:spPr>
          <a:xfrm>
            <a:off x="8281358" y="3079630"/>
            <a:ext cx="715992" cy="715992"/>
          </a:xfrm>
          <a:prstGeom prst="rect">
            <a:avLst/>
          </a:prstGeom>
          <a:solidFill>
            <a:srgbClr val="E22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 userDrawn="1"/>
        </p:nvSpPr>
        <p:spPr>
          <a:xfrm>
            <a:off x="9152626" y="3079630"/>
            <a:ext cx="715992" cy="7159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 userDrawn="1"/>
        </p:nvSpPr>
        <p:spPr>
          <a:xfrm>
            <a:off x="10015268" y="3079630"/>
            <a:ext cx="715992" cy="715992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ZoneTexte 74"/>
          <p:cNvSpPr txBox="1"/>
          <p:nvPr userDrawn="1"/>
        </p:nvSpPr>
        <p:spPr>
          <a:xfrm>
            <a:off x="8169215" y="2682815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err="1">
                <a:solidFill>
                  <a:srgbClr val="2D2D2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Presentation</a:t>
            </a:r>
            <a:r>
              <a:rPr lang="fr-CA" b="1" dirty="0">
                <a:solidFill>
                  <a:srgbClr val="2D2D2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fr-CA" b="1" dirty="0" err="1">
                <a:solidFill>
                  <a:srgbClr val="2D2D2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colours</a:t>
            </a:r>
            <a:endParaRPr lang="en-US" dirty="0"/>
          </a:p>
        </p:txBody>
      </p:sp>
      <p:grpSp>
        <p:nvGrpSpPr>
          <p:cNvPr id="76" name="Groupe 75"/>
          <p:cNvGrpSpPr/>
          <p:nvPr userDrawn="1"/>
        </p:nvGrpSpPr>
        <p:grpSpPr>
          <a:xfrm>
            <a:off x="8808023" y="1254122"/>
            <a:ext cx="612742" cy="612742"/>
            <a:chOff x="3640801" y="4092212"/>
            <a:chExt cx="612742" cy="612742"/>
          </a:xfrm>
        </p:grpSpPr>
        <p:sp>
          <p:nvSpPr>
            <p:cNvPr id="77" name="Ellipse 76"/>
            <p:cNvSpPr/>
            <p:nvPr/>
          </p:nvSpPr>
          <p:spPr>
            <a:xfrm>
              <a:off x="3640801" y="4092212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24116" y="4209690"/>
              <a:ext cx="244634" cy="351336"/>
            </a:xfrm>
            <a:prstGeom prst="rect">
              <a:avLst/>
            </a:prstGeom>
          </p:spPr>
        </p:pic>
      </p:grpSp>
      <p:sp>
        <p:nvSpPr>
          <p:cNvPr id="79" name="ZoneTexte 78"/>
          <p:cNvSpPr txBox="1"/>
          <p:nvPr userDrawn="1"/>
        </p:nvSpPr>
        <p:spPr>
          <a:xfrm>
            <a:off x="8718842" y="1848303"/>
            <a:ext cx="750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050" dirty="0" err="1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Sampling</a:t>
            </a:r>
            <a:endParaRPr lang="fr-CA" sz="1050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81" name="Groupe 80"/>
          <p:cNvGrpSpPr/>
          <p:nvPr userDrawn="1"/>
        </p:nvGrpSpPr>
        <p:grpSpPr>
          <a:xfrm>
            <a:off x="9076170" y="300464"/>
            <a:ext cx="612742" cy="612742"/>
            <a:chOff x="7008065" y="3638468"/>
            <a:chExt cx="612742" cy="612742"/>
          </a:xfrm>
        </p:grpSpPr>
        <p:sp>
          <p:nvSpPr>
            <p:cNvPr id="82" name="Ellipse 81"/>
            <p:cNvSpPr/>
            <p:nvPr/>
          </p:nvSpPr>
          <p:spPr>
            <a:xfrm>
              <a:off x="7008065" y="3638468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Image 82"/>
            <p:cNvPicPr>
              <a:picLocks noChangeAspect="1"/>
            </p:cNvPicPr>
            <p:nvPr/>
          </p:nvPicPr>
          <p:blipFill rotWithShape="1">
            <a:blip r:embed="rId14"/>
            <a:srcRect b="14010"/>
            <a:stretch/>
          </p:blipFill>
          <p:spPr>
            <a:xfrm>
              <a:off x="7218266" y="3773723"/>
              <a:ext cx="203467" cy="387833"/>
            </a:xfrm>
            <a:prstGeom prst="rect">
              <a:avLst/>
            </a:prstGeom>
          </p:spPr>
        </p:pic>
      </p:grpSp>
      <p:grpSp>
        <p:nvGrpSpPr>
          <p:cNvPr id="84" name="Groupe 83"/>
          <p:cNvGrpSpPr/>
          <p:nvPr userDrawn="1"/>
        </p:nvGrpSpPr>
        <p:grpSpPr>
          <a:xfrm>
            <a:off x="9848955" y="302694"/>
            <a:ext cx="612742" cy="612742"/>
            <a:chOff x="8331266" y="3640698"/>
            <a:chExt cx="612742" cy="612742"/>
          </a:xfrm>
        </p:grpSpPr>
        <p:sp>
          <p:nvSpPr>
            <p:cNvPr id="85" name="Ellipse 84"/>
            <p:cNvSpPr/>
            <p:nvPr/>
          </p:nvSpPr>
          <p:spPr>
            <a:xfrm>
              <a:off x="8331266" y="3640698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447402" y="3781886"/>
              <a:ext cx="387096" cy="376909"/>
            </a:xfrm>
            <a:prstGeom prst="rect">
              <a:avLst/>
            </a:prstGeom>
          </p:spPr>
        </p:pic>
      </p:grpSp>
      <p:grpSp>
        <p:nvGrpSpPr>
          <p:cNvPr id="87" name="Groupe 86"/>
          <p:cNvGrpSpPr/>
          <p:nvPr userDrawn="1"/>
        </p:nvGrpSpPr>
        <p:grpSpPr>
          <a:xfrm>
            <a:off x="10638640" y="300464"/>
            <a:ext cx="612742" cy="612742"/>
            <a:chOff x="9591467" y="3638468"/>
            <a:chExt cx="612742" cy="612742"/>
          </a:xfrm>
        </p:grpSpPr>
        <p:sp>
          <p:nvSpPr>
            <p:cNvPr id="88" name="Ellipse 87"/>
            <p:cNvSpPr/>
            <p:nvPr/>
          </p:nvSpPr>
          <p:spPr>
            <a:xfrm>
              <a:off x="9591467" y="3638468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Image 8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734033" y="3774216"/>
              <a:ext cx="342124" cy="345023"/>
            </a:xfrm>
            <a:prstGeom prst="rect">
              <a:avLst/>
            </a:prstGeom>
          </p:spPr>
        </p:pic>
      </p:grpSp>
      <p:sp>
        <p:nvSpPr>
          <p:cNvPr id="90" name="ZoneTexte 89"/>
          <p:cNvSpPr txBox="1"/>
          <p:nvPr userDrawn="1"/>
        </p:nvSpPr>
        <p:spPr>
          <a:xfrm>
            <a:off x="9220742" y="898393"/>
            <a:ext cx="4090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05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Age</a:t>
            </a:r>
          </a:p>
        </p:txBody>
      </p:sp>
      <p:sp>
        <p:nvSpPr>
          <p:cNvPr id="91" name="ZoneTexte 90"/>
          <p:cNvSpPr txBox="1"/>
          <p:nvPr userDrawn="1"/>
        </p:nvSpPr>
        <p:spPr>
          <a:xfrm>
            <a:off x="9838151" y="898393"/>
            <a:ext cx="6062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050" dirty="0" err="1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Region</a:t>
            </a:r>
            <a:endParaRPr lang="fr-CA" sz="1050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2" name="ZoneTexte 91"/>
          <p:cNvSpPr txBox="1"/>
          <p:nvPr userDrawn="1"/>
        </p:nvSpPr>
        <p:spPr>
          <a:xfrm>
            <a:off x="10630853" y="898393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050" dirty="0" err="1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Interest</a:t>
            </a:r>
            <a:endParaRPr lang="fr-CA" sz="1050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94" name="Groupe 93"/>
          <p:cNvGrpSpPr/>
          <p:nvPr userDrawn="1"/>
        </p:nvGrpSpPr>
        <p:grpSpPr>
          <a:xfrm rot="2700000">
            <a:off x="8357593" y="396985"/>
            <a:ext cx="331694" cy="331694"/>
            <a:chOff x="1598206" y="2186374"/>
            <a:chExt cx="612742" cy="612742"/>
          </a:xfrm>
        </p:grpSpPr>
        <p:sp>
          <p:nvSpPr>
            <p:cNvPr id="95" name="Ellipse 94"/>
            <p:cNvSpPr/>
            <p:nvPr/>
          </p:nvSpPr>
          <p:spPr>
            <a:xfrm>
              <a:off x="1598206" y="2186374"/>
              <a:ext cx="612742" cy="612742"/>
            </a:xfrm>
            <a:prstGeom prst="ellipse">
              <a:avLst/>
            </a:prstGeom>
            <a:solidFill>
              <a:srgbClr val="197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pic>
          <p:nvPicPr>
            <p:cNvPr id="96" name="Image 9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47779" y="2339787"/>
              <a:ext cx="321541" cy="321541"/>
            </a:xfrm>
            <a:prstGeom prst="rect">
              <a:avLst/>
            </a:prstGeom>
          </p:spPr>
        </p:pic>
      </p:grpSp>
      <p:sp>
        <p:nvSpPr>
          <p:cNvPr id="97" name="ZoneTexte 96"/>
          <p:cNvSpPr txBox="1"/>
          <p:nvPr userDrawn="1"/>
        </p:nvSpPr>
        <p:spPr>
          <a:xfrm>
            <a:off x="8078712" y="899397"/>
            <a:ext cx="9252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050" dirty="0" err="1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Add</a:t>
            </a:r>
            <a:r>
              <a:rPr lang="fr-CA" sz="105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fr-CA" sz="1050" dirty="0" err="1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product</a:t>
            </a:r>
            <a:endParaRPr lang="fr-CA" sz="1050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98" name="Groupe 97"/>
          <p:cNvGrpSpPr/>
          <p:nvPr userDrawn="1"/>
        </p:nvGrpSpPr>
        <p:grpSpPr>
          <a:xfrm>
            <a:off x="5762899" y="1239575"/>
            <a:ext cx="612742" cy="612742"/>
            <a:chOff x="5762899" y="2467740"/>
            <a:chExt cx="612742" cy="612742"/>
          </a:xfrm>
        </p:grpSpPr>
        <p:sp>
          <p:nvSpPr>
            <p:cNvPr id="99" name="Ellipse 98"/>
            <p:cNvSpPr/>
            <p:nvPr/>
          </p:nvSpPr>
          <p:spPr>
            <a:xfrm>
              <a:off x="5762899" y="2467740"/>
              <a:ext cx="612742" cy="612742"/>
            </a:xfrm>
            <a:prstGeom prst="ellipse">
              <a:avLst/>
            </a:prstGeom>
            <a:solidFill>
              <a:srgbClr val="E31D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Image 9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865965" y="2637385"/>
              <a:ext cx="419017" cy="303039"/>
            </a:xfrm>
            <a:prstGeom prst="rect">
              <a:avLst/>
            </a:prstGeom>
          </p:spPr>
        </p:pic>
      </p:grpSp>
      <p:pic>
        <p:nvPicPr>
          <p:cNvPr id="101" name="Image 10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  <p:sp>
        <p:nvSpPr>
          <p:cNvPr id="102" name="ZoneTexte 101"/>
          <p:cNvSpPr txBox="1"/>
          <p:nvPr userDrawn="1"/>
        </p:nvSpPr>
        <p:spPr>
          <a:xfrm>
            <a:off x="8169215" y="4127755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err="1">
                <a:solidFill>
                  <a:srgbClr val="2D2D2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Graphic</a:t>
            </a:r>
            <a:r>
              <a:rPr lang="fr-CA" b="1" dirty="0">
                <a:solidFill>
                  <a:srgbClr val="2D2D2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fr-CA" b="1" dirty="0" err="1">
                <a:solidFill>
                  <a:srgbClr val="2D2D2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colours</a:t>
            </a:r>
            <a:endParaRPr lang="en-US" dirty="0"/>
          </a:p>
        </p:txBody>
      </p:sp>
      <p:sp>
        <p:nvSpPr>
          <p:cNvPr id="103" name="Rectangle 102"/>
          <p:cNvSpPr/>
          <p:nvPr userDrawn="1"/>
        </p:nvSpPr>
        <p:spPr>
          <a:xfrm>
            <a:off x="8281358" y="4591695"/>
            <a:ext cx="715992" cy="715992"/>
          </a:xfrm>
          <a:prstGeom prst="rect">
            <a:avLst/>
          </a:prstGeom>
          <a:solidFill>
            <a:srgbClr val="E22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 userDrawn="1"/>
        </p:nvSpPr>
        <p:spPr>
          <a:xfrm>
            <a:off x="9152626" y="4591695"/>
            <a:ext cx="715992" cy="7159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 userDrawn="1"/>
        </p:nvSpPr>
        <p:spPr>
          <a:xfrm>
            <a:off x="10015268" y="4591695"/>
            <a:ext cx="715992" cy="715992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ZoneTexte 105">
            <a:hlinkClick r:id="rId19"/>
          </p:cNvPr>
          <p:cNvSpPr txBox="1"/>
          <p:nvPr userDrawn="1"/>
        </p:nvSpPr>
        <p:spPr>
          <a:xfrm>
            <a:off x="9827892" y="1350822"/>
            <a:ext cx="20569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For more:</a:t>
            </a:r>
          </a:p>
          <a:p>
            <a:r>
              <a:rPr lang="fr-CA" sz="105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https://thenounproject.com/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83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88197" y="1602555"/>
            <a:ext cx="5253310" cy="4940288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994697" y="1602555"/>
            <a:ext cx="5253310" cy="4940288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5426745" y="3624074"/>
            <a:ext cx="966652" cy="966652"/>
            <a:chOff x="5426745" y="3624074"/>
            <a:chExt cx="966652" cy="966652"/>
          </a:xfrm>
        </p:grpSpPr>
        <p:sp>
          <p:nvSpPr>
            <p:cNvPr id="12" name="Ellipse 11"/>
            <p:cNvSpPr/>
            <p:nvPr/>
          </p:nvSpPr>
          <p:spPr>
            <a:xfrm>
              <a:off x="5426745" y="3624074"/>
              <a:ext cx="966652" cy="96665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5719" y="3803373"/>
              <a:ext cx="564311" cy="569844"/>
            </a:xfrm>
            <a:prstGeom prst="rect">
              <a:avLst/>
            </a:prstGeom>
          </p:spPr>
        </p:pic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516467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2"/>
            <a:ext cx="10828338" cy="584198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6" name="Espace réservé pour une image  17"/>
          <p:cNvSpPr>
            <a:spLocks noGrp="1"/>
          </p:cNvSpPr>
          <p:nvPr>
            <p:ph type="pic" sz="quarter" idx="23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55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6397" y="2506316"/>
            <a:ext cx="4780188" cy="4063160"/>
          </a:xfrm>
          <a:prstGeom prst="rect">
            <a:avLst/>
          </a:prstGeom>
        </p:spPr>
      </p:pic>
      <p:sp>
        <p:nvSpPr>
          <p:cNvPr id="8" name="Espace réservé pour une image 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87863" cy="6858000"/>
          </a:xfrm>
        </p:spPr>
        <p:txBody>
          <a:bodyPr anchor="ctr"/>
          <a:lstStyle>
            <a:lvl1pPr marL="0" indent="0" algn="ctr">
              <a:buNone/>
              <a:defRPr lang="en-US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5105930" y="1456267"/>
            <a:ext cx="5291137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1853551"/>
            <a:ext cx="6104792" cy="59331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grpSp>
        <p:nvGrpSpPr>
          <p:cNvPr id="21" name="Groupe 20"/>
          <p:cNvGrpSpPr/>
          <p:nvPr userDrawn="1"/>
        </p:nvGrpSpPr>
        <p:grpSpPr>
          <a:xfrm>
            <a:off x="5199709" y="2814042"/>
            <a:ext cx="612742" cy="612742"/>
            <a:chOff x="424206" y="546755"/>
            <a:chExt cx="612742" cy="612742"/>
          </a:xfrm>
        </p:grpSpPr>
        <p:sp>
          <p:nvSpPr>
            <p:cNvPr id="22" name="Ellipse 21"/>
            <p:cNvSpPr/>
            <p:nvPr/>
          </p:nvSpPr>
          <p:spPr>
            <a:xfrm>
              <a:off x="424206" y="546755"/>
              <a:ext cx="612742" cy="612742"/>
            </a:xfrm>
            <a:prstGeom prst="ellipse">
              <a:avLst/>
            </a:prstGeom>
            <a:solidFill>
              <a:srgbClr val="E31D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3"/>
            <a:srcRect l="52593"/>
            <a:stretch/>
          </p:blipFill>
          <p:spPr>
            <a:xfrm rot="10800000" flipV="1">
              <a:off x="669561" y="678729"/>
              <a:ext cx="143946" cy="348793"/>
            </a:xfrm>
            <a:prstGeom prst="rect">
              <a:avLst/>
            </a:prstGeom>
          </p:spPr>
        </p:pic>
      </p:grpSp>
      <p:grpSp>
        <p:nvGrpSpPr>
          <p:cNvPr id="24" name="Groupe 23"/>
          <p:cNvGrpSpPr/>
          <p:nvPr userDrawn="1"/>
        </p:nvGrpSpPr>
        <p:grpSpPr>
          <a:xfrm>
            <a:off x="7842734" y="2800674"/>
            <a:ext cx="612742" cy="612742"/>
            <a:chOff x="5217038" y="4565228"/>
            <a:chExt cx="612742" cy="612742"/>
          </a:xfrm>
        </p:grpSpPr>
        <p:sp>
          <p:nvSpPr>
            <p:cNvPr id="25" name="Ellipse 24"/>
            <p:cNvSpPr/>
            <p:nvPr/>
          </p:nvSpPr>
          <p:spPr>
            <a:xfrm>
              <a:off x="5217038" y="4565228"/>
              <a:ext cx="612742" cy="612742"/>
            </a:xfrm>
            <a:prstGeom prst="ellipse">
              <a:avLst/>
            </a:prstGeom>
            <a:solidFill>
              <a:srgbClr val="E31D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4"/>
            <a:srcRect b="14010"/>
            <a:stretch/>
          </p:blipFill>
          <p:spPr>
            <a:xfrm>
              <a:off x="5410790" y="4684207"/>
              <a:ext cx="203467" cy="387833"/>
            </a:xfrm>
            <a:prstGeom prst="rect">
              <a:avLst/>
            </a:prstGeom>
          </p:spPr>
        </p:pic>
      </p:grpSp>
      <p:grpSp>
        <p:nvGrpSpPr>
          <p:cNvPr id="27" name="Groupe 26"/>
          <p:cNvGrpSpPr/>
          <p:nvPr userDrawn="1"/>
        </p:nvGrpSpPr>
        <p:grpSpPr>
          <a:xfrm>
            <a:off x="5213463" y="4004174"/>
            <a:ext cx="612742" cy="612742"/>
            <a:chOff x="6862969" y="2989669"/>
            <a:chExt cx="612742" cy="612742"/>
          </a:xfrm>
        </p:grpSpPr>
        <p:sp>
          <p:nvSpPr>
            <p:cNvPr id="28" name="Ellipse 27"/>
            <p:cNvSpPr/>
            <p:nvPr/>
          </p:nvSpPr>
          <p:spPr>
            <a:xfrm>
              <a:off x="6862969" y="2989669"/>
              <a:ext cx="612742" cy="612742"/>
            </a:xfrm>
            <a:prstGeom prst="ellipse">
              <a:avLst/>
            </a:prstGeom>
            <a:solidFill>
              <a:srgbClr val="E31D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0584" y="3132336"/>
              <a:ext cx="387096" cy="376909"/>
            </a:xfrm>
            <a:prstGeom prst="rect">
              <a:avLst/>
            </a:prstGeom>
          </p:spPr>
        </p:pic>
      </p:grpSp>
      <p:grpSp>
        <p:nvGrpSpPr>
          <p:cNvPr id="30" name="Groupe 29"/>
          <p:cNvGrpSpPr/>
          <p:nvPr userDrawn="1"/>
        </p:nvGrpSpPr>
        <p:grpSpPr>
          <a:xfrm>
            <a:off x="7842734" y="3966086"/>
            <a:ext cx="612742" cy="612742"/>
            <a:chOff x="7359603" y="4143887"/>
            <a:chExt cx="612742" cy="612742"/>
          </a:xfrm>
        </p:grpSpPr>
        <p:sp>
          <p:nvSpPr>
            <p:cNvPr id="31" name="Ellipse 30"/>
            <p:cNvSpPr/>
            <p:nvPr/>
          </p:nvSpPr>
          <p:spPr>
            <a:xfrm>
              <a:off x="7359603" y="4143887"/>
              <a:ext cx="612742" cy="612742"/>
            </a:xfrm>
            <a:prstGeom prst="ellipse">
              <a:avLst/>
            </a:prstGeom>
            <a:solidFill>
              <a:srgbClr val="E31D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5214" y="4272149"/>
              <a:ext cx="342124" cy="345023"/>
            </a:xfrm>
            <a:prstGeom prst="rect">
              <a:avLst/>
            </a:prstGeom>
          </p:spPr>
        </p:pic>
      </p:grpSp>
      <p:sp>
        <p:nvSpPr>
          <p:cNvPr id="33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5918731" y="2827865"/>
            <a:ext cx="1785022" cy="32173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Gender</a:t>
            </a:r>
            <a:endParaRPr lang="fr-FR" dirty="0"/>
          </a:p>
        </p:txBody>
      </p:sp>
      <p:sp>
        <p:nvSpPr>
          <p:cNvPr id="34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03195" y="2827865"/>
            <a:ext cx="1785022" cy="32173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Age</a:t>
            </a:r>
          </a:p>
        </p:txBody>
      </p:sp>
      <p:sp>
        <p:nvSpPr>
          <p:cNvPr id="35" name="Espace réservé du texte 14"/>
          <p:cNvSpPr>
            <a:spLocks noGrp="1"/>
          </p:cNvSpPr>
          <p:nvPr>
            <p:ph type="body" sz="quarter" idx="18" hasCustomPrompt="1"/>
          </p:nvPr>
        </p:nvSpPr>
        <p:spPr>
          <a:xfrm>
            <a:off x="5918731" y="4047065"/>
            <a:ext cx="1785022" cy="32173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Region</a:t>
            </a:r>
            <a:endParaRPr lang="fr-FR" dirty="0"/>
          </a:p>
        </p:txBody>
      </p:sp>
      <p:sp>
        <p:nvSpPr>
          <p:cNvPr id="36" name="Espace réservé du texte 14"/>
          <p:cNvSpPr>
            <a:spLocks noGrp="1"/>
          </p:cNvSpPr>
          <p:nvPr>
            <p:ph type="body" sz="quarter" idx="19" hasCustomPrompt="1"/>
          </p:nvPr>
        </p:nvSpPr>
        <p:spPr>
          <a:xfrm>
            <a:off x="8603195" y="4047065"/>
            <a:ext cx="1311803" cy="32173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Interests</a:t>
            </a:r>
            <a:endParaRPr lang="fr-FR" dirty="0"/>
          </a:p>
        </p:txBody>
      </p:sp>
      <p:sp>
        <p:nvSpPr>
          <p:cNvPr id="38" name="Espace réservé du texte 10"/>
          <p:cNvSpPr>
            <a:spLocks noGrp="1"/>
          </p:cNvSpPr>
          <p:nvPr>
            <p:ph type="body" sz="quarter" idx="20" hasCustomPrompt="1"/>
          </p:nvPr>
        </p:nvSpPr>
        <p:spPr>
          <a:xfrm>
            <a:off x="5926137" y="3133198"/>
            <a:ext cx="1786466" cy="7276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0" name="Espace réservé du texte 10"/>
          <p:cNvSpPr>
            <a:spLocks noGrp="1"/>
          </p:cNvSpPr>
          <p:nvPr>
            <p:ph type="body" sz="quarter" idx="21" hasCustomPrompt="1"/>
          </p:nvPr>
        </p:nvSpPr>
        <p:spPr>
          <a:xfrm>
            <a:off x="8610601" y="3133198"/>
            <a:ext cx="1786466" cy="7276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1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5926137" y="4352398"/>
            <a:ext cx="1786466" cy="7276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2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8610600" y="4352398"/>
            <a:ext cx="2675997" cy="12440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7" name="Espace réservé pour une image  17"/>
          <p:cNvSpPr>
            <a:spLocks noGrp="1"/>
          </p:cNvSpPr>
          <p:nvPr>
            <p:ph type="pic" sz="quarter" idx="24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39" name="Image 3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35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026985" y="1602555"/>
            <a:ext cx="2514640" cy="2026764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637786" y="1602555"/>
            <a:ext cx="2514640" cy="2026764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248587" y="1602555"/>
            <a:ext cx="2514640" cy="2026764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026985" y="3742442"/>
            <a:ext cx="2514640" cy="2026764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637786" y="3742442"/>
            <a:ext cx="2514640" cy="2026764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9248587" y="3742442"/>
            <a:ext cx="2514640" cy="2026764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516467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2"/>
            <a:ext cx="10828338" cy="601131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8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4097899" y="1727198"/>
            <a:ext cx="2338612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6704710" y="1727198"/>
            <a:ext cx="2338612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Espace réservé du texte 14"/>
          <p:cNvSpPr>
            <a:spLocks noGrp="1"/>
          </p:cNvSpPr>
          <p:nvPr>
            <p:ph type="body" sz="quarter" idx="18" hasCustomPrompt="1"/>
          </p:nvPr>
        </p:nvSpPr>
        <p:spPr>
          <a:xfrm>
            <a:off x="9311522" y="1727198"/>
            <a:ext cx="2338612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1" name="Espace réservé du texte 14"/>
          <p:cNvSpPr>
            <a:spLocks noGrp="1"/>
          </p:cNvSpPr>
          <p:nvPr>
            <p:ph type="body" sz="quarter" idx="19" hasCustomPrompt="1"/>
          </p:nvPr>
        </p:nvSpPr>
        <p:spPr>
          <a:xfrm>
            <a:off x="4097899" y="3860798"/>
            <a:ext cx="2338612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2" name="Espace réservé du texte 14"/>
          <p:cNvSpPr>
            <a:spLocks noGrp="1"/>
          </p:cNvSpPr>
          <p:nvPr>
            <p:ph type="body" sz="quarter" idx="20" hasCustomPrompt="1"/>
          </p:nvPr>
        </p:nvSpPr>
        <p:spPr>
          <a:xfrm>
            <a:off x="6704710" y="3860798"/>
            <a:ext cx="2338612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3" name="Espace réservé du texte 14"/>
          <p:cNvSpPr>
            <a:spLocks noGrp="1"/>
          </p:cNvSpPr>
          <p:nvPr>
            <p:ph type="body" sz="quarter" idx="21" hasCustomPrompt="1"/>
          </p:nvPr>
        </p:nvSpPr>
        <p:spPr>
          <a:xfrm>
            <a:off x="9311522" y="3860798"/>
            <a:ext cx="2338612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4106682" y="2049465"/>
            <a:ext cx="2346761" cy="14726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6713492" y="2049465"/>
            <a:ext cx="2346761" cy="14726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Espace réservé du texte 10"/>
          <p:cNvSpPr>
            <a:spLocks noGrp="1"/>
          </p:cNvSpPr>
          <p:nvPr>
            <p:ph type="body" sz="quarter" idx="24" hasCustomPrompt="1"/>
          </p:nvPr>
        </p:nvSpPr>
        <p:spPr>
          <a:xfrm>
            <a:off x="9320305" y="2049465"/>
            <a:ext cx="2346761" cy="14726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25" hasCustomPrompt="1"/>
          </p:nvPr>
        </p:nvSpPr>
        <p:spPr>
          <a:xfrm>
            <a:off x="4106682" y="4183065"/>
            <a:ext cx="2346761" cy="14726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26" hasCustomPrompt="1"/>
          </p:nvPr>
        </p:nvSpPr>
        <p:spPr>
          <a:xfrm>
            <a:off x="6713492" y="4183065"/>
            <a:ext cx="2346761" cy="14726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Espace réservé du texte 10"/>
          <p:cNvSpPr>
            <a:spLocks noGrp="1"/>
          </p:cNvSpPr>
          <p:nvPr>
            <p:ph type="body" sz="quarter" idx="27" hasCustomPrompt="1"/>
          </p:nvPr>
        </p:nvSpPr>
        <p:spPr>
          <a:xfrm>
            <a:off x="9320305" y="4183065"/>
            <a:ext cx="2346761" cy="14726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grpSp>
        <p:nvGrpSpPr>
          <p:cNvPr id="32" name="Groupe 31"/>
          <p:cNvGrpSpPr/>
          <p:nvPr userDrawn="1"/>
        </p:nvGrpSpPr>
        <p:grpSpPr>
          <a:xfrm>
            <a:off x="4093815" y="6014304"/>
            <a:ext cx="612742" cy="612742"/>
            <a:chOff x="414865" y="1317612"/>
            <a:chExt cx="612742" cy="612742"/>
          </a:xfrm>
        </p:grpSpPr>
        <p:sp>
          <p:nvSpPr>
            <p:cNvPr id="33" name="Ellipse 32"/>
            <p:cNvSpPr/>
            <p:nvPr/>
          </p:nvSpPr>
          <p:spPr>
            <a:xfrm>
              <a:off x="414865" y="1317612"/>
              <a:ext cx="612742" cy="612742"/>
            </a:xfrm>
            <a:prstGeom prst="ellipse">
              <a:avLst/>
            </a:prstGeom>
            <a:solidFill>
              <a:srgbClr val="E22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601" y="1395601"/>
              <a:ext cx="461843" cy="461843"/>
            </a:xfrm>
            <a:prstGeom prst="rect">
              <a:avLst/>
            </a:prstGeom>
          </p:spPr>
        </p:pic>
      </p:grpSp>
      <p:sp>
        <p:nvSpPr>
          <p:cNvPr id="35" name="Espace réservé du texte 14"/>
          <p:cNvSpPr>
            <a:spLocks noGrp="1"/>
          </p:cNvSpPr>
          <p:nvPr>
            <p:ph type="body" sz="quarter" idx="28" hasCustomPrompt="1"/>
          </p:nvPr>
        </p:nvSpPr>
        <p:spPr>
          <a:xfrm>
            <a:off x="4807623" y="6180665"/>
            <a:ext cx="3802977" cy="321734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Date de lancement</a:t>
            </a:r>
          </a:p>
        </p:txBody>
      </p:sp>
      <p:sp>
        <p:nvSpPr>
          <p:cNvPr id="30" name="Espace réservé pour une image  17"/>
          <p:cNvSpPr>
            <a:spLocks noGrp="1"/>
          </p:cNvSpPr>
          <p:nvPr>
            <p:ph type="pic" sz="quarter" idx="29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31" name="Imag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62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080495" y="1602555"/>
            <a:ext cx="2501466" cy="2026764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672116" y="1602555"/>
            <a:ext cx="2501466" cy="1802485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670517" y="3492528"/>
            <a:ext cx="2501466" cy="1091834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080495" y="3742442"/>
            <a:ext cx="2501466" cy="2026764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4093815" y="6014304"/>
            <a:ext cx="612742" cy="612742"/>
            <a:chOff x="414865" y="1317612"/>
            <a:chExt cx="612742" cy="612742"/>
          </a:xfrm>
        </p:grpSpPr>
        <p:sp>
          <p:nvSpPr>
            <p:cNvPr id="14" name="Ellipse 13"/>
            <p:cNvSpPr/>
            <p:nvPr/>
          </p:nvSpPr>
          <p:spPr>
            <a:xfrm>
              <a:off x="414865" y="1317612"/>
              <a:ext cx="612742" cy="612742"/>
            </a:xfrm>
            <a:prstGeom prst="ellipse">
              <a:avLst/>
            </a:prstGeom>
            <a:solidFill>
              <a:srgbClr val="E31D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601" y="1395601"/>
              <a:ext cx="461843" cy="461843"/>
            </a:xfrm>
            <a:prstGeom prst="rect">
              <a:avLst/>
            </a:prstGeom>
          </p:spPr>
        </p:pic>
      </p:grpSp>
      <p:sp>
        <p:nvSpPr>
          <p:cNvPr id="16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516467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2"/>
            <a:ext cx="10828338" cy="601131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8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4160760" y="1727198"/>
            <a:ext cx="2333019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Product </a:t>
            </a:r>
            <a:r>
              <a:rPr lang="fr-FR" dirty="0" err="1"/>
              <a:t>benefits</a:t>
            </a:r>
            <a:endParaRPr lang="fr-FR" dirty="0"/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6748392" y="1727198"/>
            <a:ext cx="2326360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Flavours</a:t>
            </a:r>
            <a:endParaRPr lang="fr-FR" dirty="0"/>
          </a:p>
        </p:txBody>
      </p:sp>
      <p:sp>
        <p:nvSpPr>
          <p:cNvPr id="20" name="Espace réservé du texte 14"/>
          <p:cNvSpPr>
            <a:spLocks noGrp="1"/>
          </p:cNvSpPr>
          <p:nvPr>
            <p:ph type="body" sz="quarter" idx="18" hasCustomPrompt="1"/>
          </p:nvPr>
        </p:nvSpPr>
        <p:spPr>
          <a:xfrm>
            <a:off x="6742804" y="3617171"/>
            <a:ext cx="2326360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Format</a:t>
            </a:r>
          </a:p>
        </p:txBody>
      </p:sp>
      <p:sp>
        <p:nvSpPr>
          <p:cNvPr id="21" name="Espace réservé du texte 14"/>
          <p:cNvSpPr>
            <a:spLocks noGrp="1"/>
          </p:cNvSpPr>
          <p:nvPr>
            <p:ph type="body" sz="quarter" idx="19" hasCustomPrompt="1"/>
          </p:nvPr>
        </p:nvSpPr>
        <p:spPr>
          <a:xfrm>
            <a:off x="4160760" y="3860798"/>
            <a:ext cx="2333019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Pricing</a:t>
            </a:r>
            <a:r>
              <a:rPr lang="fr-FR" dirty="0"/>
              <a:t> </a:t>
            </a:r>
            <a:r>
              <a:rPr lang="fr-FR" dirty="0" err="1"/>
              <a:t>strategy</a:t>
            </a:r>
            <a:endParaRPr lang="fr-FR" dirty="0"/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4159314" y="2049465"/>
            <a:ext cx="2334466" cy="14726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6746944" y="2049465"/>
            <a:ext cx="2334466" cy="12049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Espace réservé du texte 10"/>
          <p:cNvSpPr>
            <a:spLocks noGrp="1"/>
          </p:cNvSpPr>
          <p:nvPr>
            <p:ph type="body" sz="quarter" idx="24" hasCustomPrompt="1"/>
          </p:nvPr>
        </p:nvSpPr>
        <p:spPr>
          <a:xfrm>
            <a:off x="6741357" y="3939438"/>
            <a:ext cx="2334466" cy="51412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25" hasCustomPrompt="1"/>
          </p:nvPr>
        </p:nvSpPr>
        <p:spPr>
          <a:xfrm>
            <a:off x="4159314" y="4183065"/>
            <a:ext cx="2334466" cy="14726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</p:txBody>
      </p:sp>
      <p:sp>
        <p:nvSpPr>
          <p:cNvPr id="30" name="Espace réservé du texte 14"/>
          <p:cNvSpPr>
            <a:spLocks noGrp="1"/>
          </p:cNvSpPr>
          <p:nvPr>
            <p:ph type="body" sz="quarter" idx="28" hasCustomPrompt="1"/>
          </p:nvPr>
        </p:nvSpPr>
        <p:spPr>
          <a:xfrm>
            <a:off x="4807623" y="6180665"/>
            <a:ext cx="3802977" cy="321734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launch</a:t>
            </a:r>
            <a:r>
              <a:rPr lang="fr-FR" dirty="0"/>
              <a:t> date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6670517" y="4671850"/>
            <a:ext cx="2501466" cy="1091834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space réservé du texte 14"/>
          <p:cNvSpPr>
            <a:spLocks noGrp="1"/>
          </p:cNvSpPr>
          <p:nvPr>
            <p:ph type="body" sz="quarter" idx="29" hasCustomPrompt="1"/>
          </p:nvPr>
        </p:nvSpPr>
        <p:spPr>
          <a:xfrm>
            <a:off x="6742804" y="4796493"/>
            <a:ext cx="2326360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Consumer </a:t>
            </a:r>
            <a:r>
              <a:rPr lang="fr-FR" dirty="0" err="1"/>
              <a:t>target</a:t>
            </a:r>
            <a:endParaRPr lang="fr-FR" dirty="0"/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30" hasCustomPrompt="1"/>
          </p:nvPr>
        </p:nvSpPr>
        <p:spPr>
          <a:xfrm>
            <a:off x="6741357" y="5118760"/>
            <a:ext cx="2334466" cy="51412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9261763" y="3958221"/>
            <a:ext cx="2501466" cy="1802485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space réservé du texte 14"/>
          <p:cNvSpPr>
            <a:spLocks noGrp="1"/>
          </p:cNvSpPr>
          <p:nvPr>
            <p:ph type="body" sz="quarter" idx="31" hasCustomPrompt="1"/>
          </p:nvPr>
        </p:nvSpPr>
        <p:spPr>
          <a:xfrm>
            <a:off x="9327765" y="4082864"/>
            <a:ext cx="2326360" cy="3217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Listing &amp; </a:t>
            </a:r>
            <a:r>
              <a:rPr lang="fr-FR" dirty="0" err="1"/>
              <a:t>channel</a:t>
            </a:r>
            <a:endParaRPr lang="fr-FR" dirty="0"/>
          </a:p>
        </p:txBody>
      </p:sp>
      <p:sp>
        <p:nvSpPr>
          <p:cNvPr id="36" name="Espace réservé du texte 10"/>
          <p:cNvSpPr>
            <a:spLocks noGrp="1"/>
          </p:cNvSpPr>
          <p:nvPr>
            <p:ph type="body" sz="quarter" idx="32" hasCustomPrompt="1"/>
          </p:nvPr>
        </p:nvSpPr>
        <p:spPr>
          <a:xfrm>
            <a:off x="9336591" y="4405131"/>
            <a:ext cx="2334466" cy="12049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9261763" y="1596758"/>
            <a:ext cx="2501466" cy="1091834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space réservé du texte 14"/>
          <p:cNvSpPr>
            <a:spLocks noGrp="1"/>
          </p:cNvSpPr>
          <p:nvPr>
            <p:ph type="body" sz="quarter" idx="33" hasCustomPrompt="1"/>
          </p:nvPr>
        </p:nvSpPr>
        <p:spPr>
          <a:xfrm>
            <a:off x="9334050" y="1721401"/>
            <a:ext cx="2326360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Target placement</a:t>
            </a:r>
          </a:p>
        </p:txBody>
      </p:sp>
      <p:sp>
        <p:nvSpPr>
          <p:cNvPr id="39" name="Espace réservé du texte 10"/>
          <p:cNvSpPr>
            <a:spLocks noGrp="1"/>
          </p:cNvSpPr>
          <p:nvPr>
            <p:ph type="body" sz="quarter" idx="34" hasCustomPrompt="1"/>
          </p:nvPr>
        </p:nvSpPr>
        <p:spPr>
          <a:xfrm>
            <a:off x="9332603" y="2043668"/>
            <a:ext cx="2334466" cy="51412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9261763" y="2776080"/>
            <a:ext cx="2501466" cy="1091834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space réservé du texte 14"/>
          <p:cNvSpPr>
            <a:spLocks noGrp="1"/>
          </p:cNvSpPr>
          <p:nvPr>
            <p:ph type="body" sz="quarter" idx="35" hasCustomPrompt="1"/>
          </p:nvPr>
        </p:nvSpPr>
        <p:spPr>
          <a:xfrm>
            <a:off x="9334050" y="2900723"/>
            <a:ext cx="2326360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Target volume</a:t>
            </a:r>
          </a:p>
        </p:txBody>
      </p:sp>
      <p:sp>
        <p:nvSpPr>
          <p:cNvPr id="42" name="Espace réservé du texte 10"/>
          <p:cNvSpPr>
            <a:spLocks noGrp="1"/>
          </p:cNvSpPr>
          <p:nvPr>
            <p:ph type="body" sz="quarter" idx="36" hasCustomPrompt="1"/>
          </p:nvPr>
        </p:nvSpPr>
        <p:spPr>
          <a:xfrm>
            <a:off x="9332603" y="3222990"/>
            <a:ext cx="2334466" cy="51412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3" name="Espace réservé pour une image  17"/>
          <p:cNvSpPr>
            <a:spLocks noGrp="1"/>
          </p:cNvSpPr>
          <p:nvPr>
            <p:ph type="pic" sz="quarter" idx="37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62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569343" y="2173858"/>
            <a:ext cx="31745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H="1">
            <a:off x="569343" y="4399473"/>
            <a:ext cx="31745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8108831" y="2165232"/>
            <a:ext cx="31745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8108831" y="4364967"/>
            <a:ext cx="31745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 userDrawn="1"/>
        </p:nvGrpSpPr>
        <p:grpSpPr>
          <a:xfrm>
            <a:off x="7594575" y="4042145"/>
            <a:ext cx="612742" cy="612742"/>
            <a:chOff x="6489039" y="1505979"/>
            <a:chExt cx="612742" cy="612742"/>
          </a:xfrm>
        </p:grpSpPr>
        <p:sp>
          <p:nvSpPr>
            <p:cNvPr id="15" name="Ellipse 14"/>
            <p:cNvSpPr/>
            <p:nvPr/>
          </p:nvSpPr>
          <p:spPr>
            <a:xfrm>
              <a:off x="6489039" y="1505979"/>
              <a:ext cx="612742" cy="612742"/>
            </a:xfrm>
            <a:prstGeom prst="ellipse">
              <a:avLst/>
            </a:prstGeom>
            <a:solidFill>
              <a:srgbClr val="E31D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0019" y="1633912"/>
              <a:ext cx="372451" cy="329359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 userDrawn="1"/>
        </p:nvGrpSpPr>
        <p:grpSpPr>
          <a:xfrm>
            <a:off x="3655855" y="1840718"/>
            <a:ext cx="612742" cy="612742"/>
            <a:chOff x="5018828" y="546755"/>
            <a:chExt cx="612742" cy="612742"/>
          </a:xfrm>
        </p:grpSpPr>
        <p:sp>
          <p:nvSpPr>
            <p:cNvPr id="18" name="Ellipse 17"/>
            <p:cNvSpPr/>
            <p:nvPr/>
          </p:nvSpPr>
          <p:spPr>
            <a:xfrm>
              <a:off x="5018828" y="546755"/>
              <a:ext cx="612742" cy="612742"/>
            </a:xfrm>
            <a:prstGeom prst="ellipse">
              <a:avLst/>
            </a:prstGeom>
            <a:solidFill>
              <a:srgbClr val="E31D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9480" y="692169"/>
              <a:ext cx="370690" cy="356702"/>
            </a:xfrm>
            <a:prstGeom prst="rect">
              <a:avLst/>
            </a:prstGeom>
          </p:spPr>
        </p:pic>
      </p:grpSp>
      <p:grpSp>
        <p:nvGrpSpPr>
          <p:cNvPr id="20" name="Groupe 19"/>
          <p:cNvGrpSpPr/>
          <p:nvPr userDrawn="1"/>
        </p:nvGrpSpPr>
        <p:grpSpPr>
          <a:xfrm>
            <a:off x="3640801" y="4092212"/>
            <a:ext cx="612742" cy="612742"/>
            <a:chOff x="3640801" y="4092212"/>
            <a:chExt cx="612742" cy="612742"/>
          </a:xfrm>
        </p:grpSpPr>
        <p:sp>
          <p:nvSpPr>
            <p:cNvPr id="21" name="Ellipse 20"/>
            <p:cNvSpPr/>
            <p:nvPr/>
          </p:nvSpPr>
          <p:spPr>
            <a:xfrm>
              <a:off x="3640801" y="4092212"/>
              <a:ext cx="612742" cy="612742"/>
            </a:xfrm>
            <a:prstGeom prst="ellipse">
              <a:avLst/>
            </a:prstGeom>
            <a:solidFill>
              <a:srgbClr val="E31D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4116" y="4209690"/>
              <a:ext cx="244634" cy="351336"/>
            </a:xfrm>
            <a:prstGeom prst="rect">
              <a:avLst/>
            </a:prstGeom>
          </p:spPr>
        </p:pic>
      </p:grpSp>
      <p:sp>
        <p:nvSpPr>
          <p:cNvPr id="23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516467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2"/>
            <a:ext cx="10828338" cy="601131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6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474662" y="1854198"/>
            <a:ext cx="2734203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Category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7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474662" y="4080931"/>
            <a:ext cx="2734203" cy="3217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Category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8" name="Espace réservé du texte 14"/>
          <p:cNvSpPr>
            <a:spLocks noGrp="1"/>
          </p:cNvSpPr>
          <p:nvPr>
            <p:ph type="body" sz="quarter" idx="18" hasCustomPrompt="1"/>
          </p:nvPr>
        </p:nvSpPr>
        <p:spPr>
          <a:xfrm>
            <a:off x="8628065" y="1854198"/>
            <a:ext cx="2734203" cy="321734"/>
          </a:xfrm>
        </p:spPr>
        <p:txBody>
          <a:bodyPr>
            <a:noAutofit/>
          </a:bodyPr>
          <a:lstStyle>
            <a:lvl1pPr marL="0" indent="0" algn="r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Category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9" name="Espace réservé du texte 14"/>
          <p:cNvSpPr>
            <a:spLocks noGrp="1"/>
          </p:cNvSpPr>
          <p:nvPr>
            <p:ph type="body" sz="quarter" idx="19" hasCustomPrompt="1"/>
          </p:nvPr>
        </p:nvSpPr>
        <p:spPr>
          <a:xfrm>
            <a:off x="8628065" y="4080931"/>
            <a:ext cx="2734203" cy="321734"/>
          </a:xfrm>
        </p:spPr>
        <p:txBody>
          <a:bodyPr>
            <a:noAutofit/>
          </a:bodyPr>
          <a:lstStyle>
            <a:lvl1pPr marL="0" indent="0" algn="r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Category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7591698" y="1840708"/>
            <a:ext cx="612742" cy="612742"/>
            <a:chOff x="5762899" y="2467740"/>
            <a:chExt cx="612742" cy="612742"/>
          </a:xfrm>
        </p:grpSpPr>
        <p:sp>
          <p:nvSpPr>
            <p:cNvPr id="31" name="Ellipse 30"/>
            <p:cNvSpPr/>
            <p:nvPr/>
          </p:nvSpPr>
          <p:spPr>
            <a:xfrm>
              <a:off x="5762899" y="2467740"/>
              <a:ext cx="612742" cy="612742"/>
            </a:xfrm>
            <a:prstGeom prst="ellipse">
              <a:avLst/>
            </a:prstGeom>
            <a:solidFill>
              <a:srgbClr val="E31D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5965" y="2637385"/>
              <a:ext cx="419017" cy="303039"/>
            </a:xfrm>
            <a:prstGeom prst="rect">
              <a:avLst/>
            </a:prstGeom>
          </p:spPr>
        </p:pic>
      </p:grpSp>
      <p:sp>
        <p:nvSpPr>
          <p:cNvPr id="33" name="Espace réservé pour une image  17"/>
          <p:cNvSpPr>
            <a:spLocks noGrp="1"/>
          </p:cNvSpPr>
          <p:nvPr>
            <p:ph type="pic" sz="quarter" idx="23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34" name="Image 3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  <p:sp>
        <p:nvSpPr>
          <p:cNvPr id="35" name="Espace réservé pour une image  13"/>
          <p:cNvSpPr>
            <a:spLocks noGrp="1"/>
          </p:cNvSpPr>
          <p:nvPr>
            <p:ph type="pic" sz="quarter" idx="20"/>
          </p:nvPr>
        </p:nvSpPr>
        <p:spPr>
          <a:xfrm>
            <a:off x="4561842" y="1610998"/>
            <a:ext cx="2804693" cy="397511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62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C Codes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516467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2"/>
            <a:ext cx="10828338" cy="601131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3" name="Espace réservé pour une image  13"/>
          <p:cNvSpPr>
            <a:spLocks noGrp="1"/>
          </p:cNvSpPr>
          <p:nvPr>
            <p:ph type="pic" sz="quarter" idx="20"/>
          </p:nvPr>
        </p:nvSpPr>
        <p:spPr>
          <a:xfrm>
            <a:off x="3847231" y="1762125"/>
            <a:ext cx="2029589" cy="287655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graphicFrame>
        <p:nvGraphicFramePr>
          <p:cNvPr id="35" name="Tableau 3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65769522"/>
              </p:ext>
            </p:extLst>
          </p:nvPr>
        </p:nvGraphicFramePr>
        <p:xfrm>
          <a:off x="3402485" y="4974161"/>
          <a:ext cx="4835610" cy="7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917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 anchor="ctr"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E221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2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F6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Espace réservé du texte 14"/>
          <p:cNvSpPr>
            <a:spLocks noGrp="1"/>
          </p:cNvSpPr>
          <p:nvPr>
            <p:ph type="body" sz="quarter" idx="24" hasCustomPrompt="1"/>
          </p:nvPr>
        </p:nvSpPr>
        <p:spPr>
          <a:xfrm>
            <a:off x="3400426" y="5936148"/>
            <a:ext cx="4829174" cy="321734"/>
          </a:xfrm>
        </p:spPr>
        <p:txBody>
          <a:bodyPr>
            <a:noAutofit/>
          </a:bodyPr>
          <a:lstStyle>
            <a:lvl1pPr marL="0" indent="0" algn="ctr">
              <a:buNone/>
              <a:defRPr sz="1100" b="1" i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launch</a:t>
            </a:r>
            <a:r>
              <a:rPr lang="fr-FR" dirty="0"/>
              <a:t> date</a:t>
            </a:r>
          </a:p>
        </p:txBody>
      </p:sp>
      <p:sp>
        <p:nvSpPr>
          <p:cNvPr id="54" name="Espace réservé du texte 14"/>
          <p:cNvSpPr>
            <a:spLocks noGrp="1"/>
          </p:cNvSpPr>
          <p:nvPr>
            <p:ph type="body" sz="quarter" idx="39" hasCustomPrompt="1"/>
          </p:nvPr>
        </p:nvSpPr>
        <p:spPr>
          <a:xfrm>
            <a:off x="3400426" y="4984118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Flavour</a:t>
            </a:r>
            <a:endParaRPr lang="fr-FR" dirty="0"/>
          </a:p>
        </p:txBody>
      </p:sp>
      <p:sp>
        <p:nvSpPr>
          <p:cNvPr id="55" name="Espace réservé du texte 14"/>
          <p:cNvSpPr>
            <a:spLocks noGrp="1"/>
          </p:cNvSpPr>
          <p:nvPr>
            <p:ph type="body" sz="quarter" idx="40" hasCustomPrompt="1"/>
          </p:nvPr>
        </p:nvSpPr>
        <p:spPr>
          <a:xfrm>
            <a:off x="4362450" y="4984118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Format</a:t>
            </a:r>
          </a:p>
        </p:txBody>
      </p:sp>
      <p:sp>
        <p:nvSpPr>
          <p:cNvPr id="56" name="Espace réservé du texte 14"/>
          <p:cNvSpPr>
            <a:spLocks noGrp="1"/>
          </p:cNvSpPr>
          <p:nvPr>
            <p:ph type="body" sz="quarter" idx="41" hasCustomPrompt="1"/>
          </p:nvPr>
        </p:nvSpPr>
        <p:spPr>
          <a:xfrm>
            <a:off x="5334001" y="4984118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Cases/</a:t>
            </a:r>
            <a:r>
              <a:rPr lang="fr-FR" dirty="0" err="1"/>
              <a:t>Row</a:t>
            </a:r>
            <a:endParaRPr lang="fr-FR" dirty="0"/>
          </a:p>
        </p:txBody>
      </p:sp>
      <p:sp>
        <p:nvSpPr>
          <p:cNvPr id="57" name="Espace réservé du texte 14"/>
          <p:cNvSpPr>
            <a:spLocks noGrp="1"/>
          </p:cNvSpPr>
          <p:nvPr>
            <p:ph type="body" sz="quarter" idx="42" hasCustomPrompt="1"/>
          </p:nvPr>
        </p:nvSpPr>
        <p:spPr>
          <a:xfrm>
            <a:off x="6305552" y="4984118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Rows</a:t>
            </a:r>
            <a:r>
              <a:rPr lang="fr-FR" dirty="0"/>
              <a:t>/</a:t>
            </a:r>
            <a:r>
              <a:rPr lang="fr-FR" dirty="0" err="1"/>
              <a:t>Pallet</a:t>
            </a:r>
            <a:endParaRPr lang="fr-FR" dirty="0"/>
          </a:p>
        </p:txBody>
      </p:sp>
      <p:sp>
        <p:nvSpPr>
          <p:cNvPr id="58" name="Espace réservé du texte 14"/>
          <p:cNvSpPr>
            <a:spLocks noGrp="1"/>
          </p:cNvSpPr>
          <p:nvPr>
            <p:ph type="body" sz="quarter" idx="43" hasCustomPrompt="1"/>
          </p:nvPr>
        </p:nvSpPr>
        <p:spPr>
          <a:xfrm>
            <a:off x="7277103" y="4987256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Cases/</a:t>
            </a:r>
            <a:r>
              <a:rPr lang="fr-FR" dirty="0" err="1"/>
              <a:t>Pallet</a:t>
            </a:r>
            <a:endParaRPr lang="fr-FR" dirty="0"/>
          </a:p>
        </p:txBody>
      </p:sp>
      <p:sp>
        <p:nvSpPr>
          <p:cNvPr id="32" name="Espace réservé du texte 14"/>
          <p:cNvSpPr>
            <a:spLocks noGrp="1"/>
          </p:cNvSpPr>
          <p:nvPr>
            <p:ph type="body" sz="quarter" idx="49" hasCustomPrompt="1"/>
          </p:nvPr>
        </p:nvSpPr>
        <p:spPr>
          <a:xfrm>
            <a:off x="3390899" y="5339513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Flavour</a:t>
            </a:r>
            <a:endParaRPr lang="fr-FR" dirty="0"/>
          </a:p>
        </p:txBody>
      </p:sp>
      <p:sp>
        <p:nvSpPr>
          <p:cNvPr id="36" name="Espace réservé du texte 14"/>
          <p:cNvSpPr>
            <a:spLocks noGrp="1"/>
          </p:cNvSpPr>
          <p:nvPr>
            <p:ph type="body" sz="quarter" idx="50" hasCustomPrompt="1"/>
          </p:nvPr>
        </p:nvSpPr>
        <p:spPr>
          <a:xfrm>
            <a:off x="4352923" y="5339513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43" name="Espace réservé du texte 14"/>
          <p:cNvSpPr>
            <a:spLocks noGrp="1"/>
          </p:cNvSpPr>
          <p:nvPr>
            <p:ph type="body" sz="quarter" idx="51" hasCustomPrompt="1"/>
          </p:nvPr>
        </p:nvSpPr>
        <p:spPr>
          <a:xfrm>
            <a:off x="5324474" y="5339513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44" name="Espace réservé du texte 14"/>
          <p:cNvSpPr>
            <a:spLocks noGrp="1"/>
          </p:cNvSpPr>
          <p:nvPr>
            <p:ph type="body" sz="quarter" idx="52" hasCustomPrompt="1"/>
          </p:nvPr>
        </p:nvSpPr>
        <p:spPr>
          <a:xfrm>
            <a:off x="6296025" y="5339513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45" name="Espace réservé du texte 14"/>
          <p:cNvSpPr>
            <a:spLocks noGrp="1"/>
          </p:cNvSpPr>
          <p:nvPr>
            <p:ph type="body" sz="quarter" idx="53" hasCustomPrompt="1"/>
          </p:nvPr>
        </p:nvSpPr>
        <p:spPr>
          <a:xfrm>
            <a:off x="7258051" y="5339513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26" name="Espace réservé pour une image  17"/>
          <p:cNvSpPr>
            <a:spLocks noGrp="1"/>
          </p:cNvSpPr>
          <p:nvPr>
            <p:ph type="pic" sz="quarter" idx="23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sp>
        <p:nvSpPr>
          <p:cNvPr id="27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5876820" y="2137492"/>
            <a:ext cx="2352780" cy="321734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UPC code</a:t>
            </a:r>
          </a:p>
        </p:txBody>
      </p:sp>
      <p:sp>
        <p:nvSpPr>
          <p:cNvPr id="28" name="Espace réservé du texte 14"/>
          <p:cNvSpPr>
            <a:spLocks noGrp="1"/>
          </p:cNvSpPr>
          <p:nvPr>
            <p:ph type="body" sz="quarter" idx="26" hasCustomPrompt="1"/>
          </p:nvPr>
        </p:nvSpPr>
        <p:spPr>
          <a:xfrm>
            <a:off x="5876820" y="2776415"/>
            <a:ext cx="2352780" cy="321734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Order</a:t>
            </a:r>
            <a:r>
              <a:rPr lang="fr-FR" dirty="0"/>
              <a:t> code</a:t>
            </a:r>
          </a:p>
        </p:txBody>
      </p:sp>
      <p:sp>
        <p:nvSpPr>
          <p:cNvPr id="29" name="Espace réservé du texte 14"/>
          <p:cNvSpPr>
            <a:spLocks noGrp="1"/>
          </p:cNvSpPr>
          <p:nvPr>
            <p:ph type="body" sz="quarter" idx="27" hasCustomPrompt="1"/>
          </p:nvPr>
        </p:nvSpPr>
        <p:spPr>
          <a:xfrm>
            <a:off x="5876820" y="2368956"/>
            <a:ext cx="2352780" cy="321734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r>
              <a:rPr lang="fr-FR" dirty="0"/>
              <a:t>. UPC code</a:t>
            </a:r>
          </a:p>
        </p:txBody>
      </p:sp>
      <p:sp>
        <p:nvSpPr>
          <p:cNvPr id="30" name="Espace réservé du texte 14"/>
          <p:cNvSpPr>
            <a:spLocks noGrp="1"/>
          </p:cNvSpPr>
          <p:nvPr>
            <p:ph type="body" sz="quarter" idx="28" hasCustomPrompt="1"/>
          </p:nvPr>
        </p:nvSpPr>
        <p:spPr>
          <a:xfrm>
            <a:off x="5876820" y="3001637"/>
            <a:ext cx="2352780" cy="321734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r>
              <a:rPr lang="fr-FR" dirty="0"/>
              <a:t>. </a:t>
            </a:r>
            <a:r>
              <a:rPr lang="fr-FR" dirty="0" err="1"/>
              <a:t>order</a:t>
            </a:r>
            <a:r>
              <a:rPr lang="fr-FR" dirty="0"/>
              <a:t> code</a:t>
            </a:r>
          </a:p>
        </p:txBody>
      </p:sp>
      <p:sp>
        <p:nvSpPr>
          <p:cNvPr id="31" name="Espace réservé pour une image  13"/>
          <p:cNvSpPr>
            <a:spLocks noGrp="1"/>
          </p:cNvSpPr>
          <p:nvPr>
            <p:ph type="pic" sz="quarter" idx="33" hasCustomPrompt="1"/>
          </p:nvPr>
        </p:nvSpPr>
        <p:spPr>
          <a:xfrm>
            <a:off x="5969409" y="3419475"/>
            <a:ext cx="2029589" cy="92642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Image UPC code</a:t>
            </a:r>
            <a:endParaRPr lang="en-US" dirty="0"/>
          </a:p>
        </p:txBody>
      </p:sp>
      <p:pic>
        <p:nvPicPr>
          <p:cNvPr id="34" name="Imag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C Codes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516467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2"/>
            <a:ext cx="10828338" cy="601131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3" name="Espace réservé pour une image  13"/>
          <p:cNvSpPr>
            <a:spLocks noGrp="1"/>
          </p:cNvSpPr>
          <p:nvPr>
            <p:ph type="pic" sz="quarter" idx="20"/>
          </p:nvPr>
        </p:nvSpPr>
        <p:spPr>
          <a:xfrm>
            <a:off x="1285006" y="1762125"/>
            <a:ext cx="2029589" cy="287655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4" name="Espace réservé pour une image  13"/>
          <p:cNvSpPr>
            <a:spLocks noGrp="1"/>
          </p:cNvSpPr>
          <p:nvPr>
            <p:ph type="pic" sz="quarter" idx="21"/>
          </p:nvPr>
        </p:nvSpPr>
        <p:spPr>
          <a:xfrm>
            <a:off x="6581011" y="1762125"/>
            <a:ext cx="2029589" cy="287655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graphicFrame>
        <p:nvGraphicFramePr>
          <p:cNvPr id="35" name="Tableau 3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9738549"/>
              </p:ext>
            </p:extLst>
          </p:nvPr>
        </p:nvGraphicFramePr>
        <p:xfrm>
          <a:off x="840260" y="4974161"/>
          <a:ext cx="4835610" cy="7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917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 anchor="ctr"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E221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2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F6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Espace réservé du texte 14"/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5936148"/>
            <a:ext cx="4829174" cy="321734"/>
          </a:xfrm>
        </p:spPr>
        <p:txBody>
          <a:bodyPr>
            <a:noAutofit/>
          </a:bodyPr>
          <a:lstStyle>
            <a:lvl1pPr marL="0" indent="0" algn="ctr">
              <a:buNone/>
              <a:defRPr sz="1100" b="1" i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launch</a:t>
            </a:r>
            <a:r>
              <a:rPr lang="fr-FR" dirty="0"/>
              <a:t> date</a:t>
            </a:r>
          </a:p>
        </p:txBody>
      </p:sp>
      <p:sp>
        <p:nvSpPr>
          <p:cNvPr id="38" name="Espace réservé du texte 14"/>
          <p:cNvSpPr>
            <a:spLocks noGrp="1"/>
          </p:cNvSpPr>
          <p:nvPr>
            <p:ph type="body" sz="quarter" idx="25" hasCustomPrompt="1"/>
          </p:nvPr>
        </p:nvSpPr>
        <p:spPr>
          <a:xfrm>
            <a:off x="6410325" y="5936148"/>
            <a:ext cx="4791075" cy="321734"/>
          </a:xfrm>
        </p:spPr>
        <p:txBody>
          <a:bodyPr>
            <a:noAutofit/>
          </a:bodyPr>
          <a:lstStyle>
            <a:lvl1pPr marL="0" indent="0" algn="ctr">
              <a:buNone/>
              <a:defRPr sz="1100" b="1" i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launch</a:t>
            </a:r>
            <a:r>
              <a:rPr lang="fr-FR" dirty="0"/>
              <a:t> date</a:t>
            </a:r>
          </a:p>
        </p:txBody>
      </p:sp>
      <p:sp>
        <p:nvSpPr>
          <p:cNvPr id="39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3314596" y="2137492"/>
            <a:ext cx="2352780" cy="321734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UPC code</a:t>
            </a:r>
          </a:p>
        </p:txBody>
      </p:sp>
      <p:sp>
        <p:nvSpPr>
          <p:cNvPr id="40" name="Espace réservé du texte 14"/>
          <p:cNvSpPr>
            <a:spLocks noGrp="1"/>
          </p:cNvSpPr>
          <p:nvPr>
            <p:ph type="body" sz="quarter" idx="26" hasCustomPrompt="1"/>
          </p:nvPr>
        </p:nvSpPr>
        <p:spPr>
          <a:xfrm>
            <a:off x="3314596" y="2776415"/>
            <a:ext cx="2352780" cy="321734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Order</a:t>
            </a:r>
            <a:r>
              <a:rPr lang="fr-FR" dirty="0"/>
              <a:t> code</a:t>
            </a:r>
          </a:p>
        </p:txBody>
      </p:sp>
      <p:sp>
        <p:nvSpPr>
          <p:cNvPr id="41" name="Espace réservé du texte 14"/>
          <p:cNvSpPr>
            <a:spLocks noGrp="1"/>
          </p:cNvSpPr>
          <p:nvPr>
            <p:ph type="body" sz="quarter" idx="27" hasCustomPrompt="1"/>
          </p:nvPr>
        </p:nvSpPr>
        <p:spPr>
          <a:xfrm>
            <a:off x="3314596" y="2368956"/>
            <a:ext cx="2352780" cy="321734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r>
              <a:rPr lang="fr-FR" dirty="0"/>
              <a:t>. UPC code</a:t>
            </a:r>
          </a:p>
        </p:txBody>
      </p:sp>
      <p:sp>
        <p:nvSpPr>
          <p:cNvPr id="42" name="Espace réservé du texte 14"/>
          <p:cNvSpPr>
            <a:spLocks noGrp="1"/>
          </p:cNvSpPr>
          <p:nvPr>
            <p:ph type="body" sz="quarter" idx="28" hasCustomPrompt="1"/>
          </p:nvPr>
        </p:nvSpPr>
        <p:spPr>
          <a:xfrm>
            <a:off x="3314596" y="3001637"/>
            <a:ext cx="2352780" cy="321734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r>
              <a:rPr lang="fr-FR" dirty="0"/>
              <a:t>. </a:t>
            </a:r>
            <a:r>
              <a:rPr lang="fr-FR" dirty="0" err="1"/>
              <a:t>order</a:t>
            </a:r>
            <a:r>
              <a:rPr lang="fr-FR" dirty="0"/>
              <a:t> code</a:t>
            </a:r>
          </a:p>
        </p:txBody>
      </p:sp>
      <p:sp>
        <p:nvSpPr>
          <p:cNvPr id="47" name="Espace réservé pour une image  13"/>
          <p:cNvSpPr>
            <a:spLocks noGrp="1"/>
          </p:cNvSpPr>
          <p:nvPr>
            <p:ph type="pic" sz="quarter" idx="33" hasCustomPrompt="1"/>
          </p:nvPr>
        </p:nvSpPr>
        <p:spPr>
          <a:xfrm>
            <a:off x="3407185" y="3419475"/>
            <a:ext cx="2029589" cy="92642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Image UPC code</a:t>
            </a:r>
            <a:endParaRPr lang="en-US" dirty="0"/>
          </a:p>
        </p:txBody>
      </p:sp>
      <p:sp>
        <p:nvSpPr>
          <p:cNvPr id="49" name="Espace réservé du texte 14"/>
          <p:cNvSpPr>
            <a:spLocks noGrp="1"/>
          </p:cNvSpPr>
          <p:nvPr>
            <p:ph type="body" sz="quarter" idx="34" hasCustomPrompt="1"/>
          </p:nvPr>
        </p:nvSpPr>
        <p:spPr>
          <a:xfrm>
            <a:off x="8610600" y="2137492"/>
            <a:ext cx="2352780" cy="321734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UPC code</a:t>
            </a:r>
          </a:p>
        </p:txBody>
      </p:sp>
      <p:sp>
        <p:nvSpPr>
          <p:cNvPr id="50" name="Espace réservé du texte 14"/>
          <p:cNvSpPr>
            <a:spLocks noGrp="1"/>
          </p:cNvSpPr>
          <p:nvPr>
            <p:ph type="body" sz="quarter" idx="35" hasCustomPrompt="1"/>
          </p:nvPr>
        </p:nvSpPr>
        <p:spPr>
          <a:xfrm>
            <a:off x="8610600" y="2776415"/>
            <a:ext cx="2352780" cy="321734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Order</a:t>
            </a:r>
            <a:r>
              <a:rPr lang="fr-FR" dirty="0"/>
              <a:t> code</a:t>
            </a:r>
          </a:p>
        </p:txBody>
      </p:sp>
      <p:sp>
        <p:nvSpPr>
          <p:cNvPr id="51" name="Espace réservé du texte 14"/>
          <p:cNvSpPr>
            <a:spLocks noGrp="1"/>
          </p:cNvSpPr>
          <p:nvPr>
            <p:ph type="body" sz="quarter" idx="36" hasCustomPrompt="1"/>
          </p:nvPr>
        </p:nvSpPr>
        <p:spPr>
          <a:xfrm>
            <a:off x="8610600" y="2368956"/>
            <a:ext cx="2352780" cy="321734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r>
              <a:rPr lang="fr-FR" dirty="0"/>
              <a:t>. UPC code</a:t>
            </a:r>
          </a:p>
        </p:txBody>
      </p:sp>
      <p:sp>
        <p:nvSpPr>
          <p:cNvPr id="52" name="Espace réservé du texte 14"/>
          <p:cNvSpPr>
            <a:spLocks noGrp="1"/>
          </p:cNvSpPr>
          <p:nvPr>
            <p:ph type="body" sz="quarter" idx="37" hasCustomPrompt="1"/>
          </p:nvPr>
        </p:nvSpPr>
        <p:spPr>
          <a:xfrm>
            <a:off x="8610600" y="3001637"/>
            <a:ext cx="2352780" cy="321734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r>
              <a:rPr lang="fr-FR" dirty="0"/>
              <a:t>. </a:t>
            </a:r>
            <a:r>
              <a:rPr lang="fr-FR" dirty="0" err="1"/>
              <a:t>order</a:t>
            </a:r>
            <a:r>
              <a:rPr lang="fr-FR" dirty="0"/>
              <a:t> code</a:t>
            </a:r>
          </a:p>
        </p:txBody>
      </p:sp>
      <p:sp>
        <p:nvSpPr>
          <p:cNvPr id="53" name="Espace réservé pour une image  13"/>
          <p:cNvSpPr>
            <a:spLocks noGrp="1"/>
          </p:cNvSpPr>
          <p:nvPr>
            <p:ph type="pic" sz="quarter" idx="38" hasCustomPrompt="1"/>
          </p:nvPr>
        </p:nvSpPr>
        <p:spPr>
          <a:xfrm>
            <a:off x="8703189" y="3419475"/>
            <a:ext cx="2029589" cy="92642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Image UPC code</a:t>
            </a:r>
            <a:endParaRPr lang="en-US" dirty="0"/>
          </a:p>
        </p:txBody>
      </p:sp>
      <p:sp>
        <p:nvSpPr>
          <p:cNvPr id="54" name="Espace réservé du texte 14"/>
          <p:cNvSpPr>
            <a:spLocks noGrp="1"/>
          </p:cNvSpPr>
          <p:nvPr>
            <p:ph type="body" sz="quarter" idx="39" hasCustomPrompt="1"/>
          </p:nvPr>
        </p:nvSpPr>
        <p:spPr>
          <a:xfrm>
            <a:off x="838201" y="4984118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Flavour</a:t>
            </a:r>
            <a:endParaRPr lang="fr-FR" dirty="0"/>
          </a:p>
        </p:txBody>
      </p:sp>
      <p:sp>
        <p:nvSpPr>
          <p:cNvPr id="55" name="Espace réservé du texte 14"/>
          <p:cNvSpPr>
            <a:spLocks noGrp="1"/>
          </p:cNvSpPr>
          <p:nvPr>
            <p:ph type="body" sz="quarter" idx="40" hasCustomPrompt="1"/>
          </p:nvPr>
        </p:nvSpPr>
        <p:spPr>
          <a:xfrm>
            <a:off x="1800225" y="4984118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Format</a:t>
            </a:r>
          </a:p>
        </p:txBody>
      </p:sp>
      <p:sp>
        <p:nvSpPr>
          <p:cNvPr id="56" name="Espace réservé du texte 14"/>
          <p:cNvSpPr>
            <a:spLocks noGrp="1"/>
          </p:cNvSpPr>
          <p:nvPr>
            <p:ph type="body" sz="quarter" idx="41" hasCustomPrompt="1"/>
          </p:nvPr>
        </p:nvSpPr>
        <p:spPr>
          <a:xfrm>
            <a:off x="2771776" y="4984118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Cases/</a:t>
            </a:r>
            <a:r>
              <a:rPr lang="fr-FR" dirty="0" err="1"/>
              <a:t>Row</a:t>
            </a:r>
            <a:endParaRPr lang="fr-FR" dirty="0"/>
          </a:p>
        </p:txBody>
      </p:sp>
      <p:sp>
        <p:nvSpPr>
          <p:cNvPr id="57" name="Espace réservé du text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743327" y="4984118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Rows</a:t>
            </a:r>
            <a:r>
              <a:rPr lang="fr-FR" dirty="0"/>
              <a:t>/</a:t>
            </a:r>
            <a:r>
              <a:rPr lang="fr-FR" dirty="0" err="1"/>
              <a:t>Pallet</a:t>
            </a:r>
            <a:endParaRPr lang="fr-FR" dirty="0"/>
          </a:p>
        </p:txBody>
      </p:sp>
      <p:sp>
        <p:nvSpPr>
          <p:cNvPr id="58" name="Espace réservé du texte 14"/>
          <p:cNvSpPr>
            <a:spLocks noGrp="1"/>
          </p:cNvSpPr>
          <p:nvPr>
            <p:ph type="body" sz="quarter" idx="43" hasCustomPrompt="1"/>
          </p:nvPr>
        </p:nvSpPr>
        <p:spPr>
          <a:xfrm>
            <a:off x="4705353" y="4984118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Cases/</a:t>
            </a:r>
            <a:r>
              <a:rPr lang="fr-FR" dirty="0" err="1"/>
              <a:t>Pallet</a:t>
            </a:r>
            <a:endParaRPr lang="fr-FR" dirty="0"/>
          </a:p>
        </p:txBody>
      </p:sp>
      <p:graphicFrame>
        <p:nvGraphicFramePr>
          <p:cNvPr id="59" name="Tableau 5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88275689"/>
              </p:ext>
            </p:extLst>
          </p:nvPr>
        </p:nvGraphicFramePr>
        <p:xfrm>
          <a:off x="6412384" y="4974161"/>
          <a:ext cx="4835610" cy="7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917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 anchor="ctr"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rgbClr val="E221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2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F6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" name="Espace réservé du texte 14"/>
          <p:cNvSpPr>
            <a:spLocks noGrp="1"/>
          </p:cNvSpPr>
          <p:nvPr>
            <p:ph type="body" sz="quarter" idx="44" hasCustomPrompt="1"/>
          </p:nvPr>
        </p:nvSpPr>
        <p:spPr>
          <a:xfrm>
            <a:off x="6410325" y="4984118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Flavour</a:t>
            </a:r>
            <a:endParaRPr lang="fr-FR" dirty="0"/>
          </a:p>
        </p:txBody>
      </p:sp>
      <p:sp>
        <p:nvSpPr>
          <p:cNvPr id="61" name="Espace réservé du texte 14"/>
          <p:cNvSpPr>
            <a:spLocks noGrp="1"/>
          </p:cNvSpPr>
          <p:nvPr>
            <p:ph type="body" sz="quarter" idx="45" hasCustomPrompt="1"/>
          </p:nvPr>
        </p:nvSpPr>
        <p:spPr>
          <a:xfrm>
            <a:off x="7372349" y="4984118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Format</a:t>
            </a:r>
          </a:p>
        </p:txBody>
      </p:sp>
      <p:sp>
        <p:nvSpPr>
          <p:cNvPr id="62" name="Espace réservé du texte 14"/>
          <p:cNvSpPr>
            <a:spLocks noGrp="1"/>
          </p:cNvSpPr>
          <p:nvPr>
            <p:ph type="body" sz="quarter" idx="46" hasCustomPrompt="1"/>
          </p:nvPr>
        </p:nvSpPr>
        <p:spPr>
          <a:xfrm>
            <a:off x="8343900" y="4984118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Cases/</a:t>
            </a:r>
            <a:r>
              <a:rPr lang="fr-FR" dirty="0" err="1"/>
              <a:t>Row</a:t>
            </a:r>
            <a:endParaRPr lang="fr-FR" dirty="0"/>
          </a:p>
        </p:txBody>
      </p:sp>
      <p:sp>
        <p:nvSpPr>
          <p:cNvPr id="63" name="Espace réservé du texte 14"/>
          <p:cNvSpPr>
            <a:spLocks noGrp="1"/>
          </p:cNvSpPr>
          <p:nvPr>
            <p:ph type="body" sz="quarter" idx="47" hasCustomPrompt="1"/>
          </p:nvPr>
        </p:nvSpPr>
        <p:spPr>
          <a:xfrm>
            <a:off x="9315451" y="4984118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Rows</a:t>
            </a:r>
            <a:r>
              <a:rPr lang="fr-FR" dirty="0"/>
              <a:t>/</a:t>
            </a:r>
            <a:r>
              <a:rPr lang="fr-FR" dirty="0" err="1"/>
              <a:t>Pallet</a:t>
            </a:r>
            <a:endParaRPr lang="fr-FR" dirty="0"/>
          </a:p>
        </p:txBody>
      </p:sp>
      <p:sp>
        <p:nvSpPr>
          <p:cNvPr id="64" name="Espace réservé du texte 14"/>
          <p:cNvSpPr>
            <a:spLocks noGrp="1"/>
          </p:cNvSpPr>
          <p:nvPr>
            <p:ph type="body" sz="quarter" idx="48" hasCustomPrompt="1"/>
          </p:nvPr>
        </p:nvSpPr>
        <p:spPr>
          <a:xfrm>
            <a:off x="10277477" y="4984118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Cases/</a:t>
            </a:r>
            <a:r>
              <a:rPr lang="fr-FR" dirty="0" err="1"/>
              <a:t>Pallet</a:t>
            </a:r>
            <a:endParaRPr lang="fr-FR" dirty="0"/>
          </a:p>
        </p:txBody>
      </p:sp>
      <p:sp>
        <p:nvSpPr>
          <p:cNvPr id="65" name="Espace réservé du texte 14"/>
          <p:cNvSpPr>
            <a:spLocks noGrp="1"/>
          </p:cNvSpPr>
          <p:nvPr>
            <p:ph type="body" sz="quarter" idx="49" hasCustomPrompt="1"/>
          </p:nvPr>
        </p:nvSpPr>
        <p:spPr>
          <a:xfrm>
            <a:off x="838201" y="5339513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Flavour</a:t>
            </a:r>
            <a:endParaRPr lang="fr-FR" dirty="0"/>
          </a:p>
        </p:txBody>
      </p:sp>
      <p:sp>
        <p:nvSpPr>
          <p:cNvPr id="66" name="Espace réservé du texte 14"/>
          <p:cNvSpPr>
            <a:spLocks noGrp="1"/>
          </p:cNvSpPr>
          <p:nvPr>
            <p:ph type="body" sz="quarter" idx="50" hasCustomPrompt="1"/>
          </p:nvPr>
        </p:nvSpPr>
        <p:spPr>
          <a:xfrm>
            <a:off x="1800225" y="5339513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67" name="Espace réservé du texte 14"/>
          <p:cNvSpPr>
            <a:spLocks noGrp="1"/>
          </p:cNvSpPr>
          <p:nvPr>
            <p:ph type="body" sz="quarter" idx="51" hasCustomPrompt="1"/>
          </p:nvPr>
        </p:nvSpPr>
        <p:spPr>
          <a:xfrm>
            <a:off x="2771776" y="5339513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68" name="Espace réservé du texte 14"/>
          <p:cNvSpPr>
            <a:spLocks noGrp="1"/>
          </p:cNvSpPr>
          <p:nvPr>
            <p:ph type="body" sz="quarter" idx="52" hasCustomPrompt="1"/>
          </p:nvPr>
        </p:nvSpPr>
        <p:spPr>
          <a:xfrm>
            <a:off x="3743327" y="5339513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69" name="Espace réservé du texte 14"/>
          <p:cNvSpPr>
            <a:spLocks noGrp="1"/>
          </p:cNvSpPr>
          <p:nvPr>
            <p:ph type="body" sz="quarter" idx="53" hasCustomPrompt="1"/>
          </p:nvPr>
        </p:nvSpPr>
        <p:spPr>
          <a:xfrm>
            <a:off x="4705353" y="5339513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70" name="Espace réservé du texte 14"/>
          <p:cNvSpPr>
            <a:spLocks noGrp="1"/>
          </p:cNvSpPr>
          <p:nvPr>
            <p:ph type="body" sz="quarter" idx="54" hasCustomPrompt="1"/>
          </p:nvPr>
        </p:nvSpPr>
        <p:spPr>
          <a:xfrm>
            <a:off x="6410325" y="5339513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Flavour</a:t>
            </a:r>
            <a:endParaRPr lang="fr-FR" dirty="0"/>
          </a:p>
        </p:txBody>
      </p:sp>
      <p:sp>
        <p:nvSpPr>
          <p:cNvPr id="71" name="Espace réservé du texte 14"/>
          <p:cNvSpPr>
            <a:spLocks noGrp="1"/>
          </p:cNvSpPr>
          <p:nvPr>
            <p:ph type="body" sz="quarter" idx="55" hasCustomPrompt="1"/>
          </p:nvPr>
        </p:nvSpPr>
        <p:spPr>
          <a:xfrm>
            <a:off x="7372349" y="5339513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72" name="Espace réservé du texte 14"/>
          <p:cNvSpPr>
            <a:spLocks noGrp="1"/>
          </p:cNvSpPr>
          <p:nvPr>
            <p:ph type="body" sz="quarter" idx="56" hasCustomPrompt="1"/>
          </p:nvPr>
        </p:nvSpPr>
        <p:spPr>
          <a:xfrm>
            <a:off x="8343900" y="5339513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73" name="Espace réservé du texte 14"/>
          <p:cNvSpPr>
            <a:spLocks noGrp="1"/>
          </p:cNvSpPr>
          <p:nvPr>
            <p:ph type="body" sz="quarter" idx="57" hasCustomPrompt="1"/>
          </p:nvPr>
        </p:nvSpPr>
        <p:spPr>
          <a:xfrm>
            <a:off x="9315451" y="5339513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74" name="Espace réservé du texte 14"/>
          <p:cNvSpPr>
            <a:spLocks noGrp="1"/>
          </p:cNvSpPr>
          <p:nvPr>
            <p:ph type="body" sz="quarter" idx="58" hasCustomPrompt="1"/>
          </p:nvPr>
        </p:nvSpPr>
        <p:spPr>
          <a:xfrm>
            <a:off x="10277477" y="5339513"/>
            <a:ext cx="962024" cy="32173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 b="1" i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43" name="Espace réservé pour une image  17"/>
          <p:cNvSpPr>
            <a:spLocks noGrp="1"/>
          </p:cNvSpPr>
          <p:nvPr>
            <p:ph type="pic" sz="quarter" idx="23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24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ontinuation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5833399"/>
            <a:ext cx="12191999" cy="497992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>
              <a:solidFill>
                <a:srgbClr val="E31D1A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787864" y="6356350"/>
            <a:ext cx="565935" cy="365125"/>
          </a:xfrm>
        </p:spPr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674029" y="4950845"/>
            <a:ext cx="31745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7142926" y="4954037"/>
            <a:ext cx="31745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516467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2"/>
            <a:ext cx="10828338" cy="601131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7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1579348" y="4632303"/>
            <a:ext cx="2734203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the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29" name="Espace réservé du texte 14"/>
          <p:cNvSpPr>
            <a:spLocks noGrp="1"/>
          </p:cNvSpPr>
          <p:nvPr>
            <p:ph type="body" sz="quarter" idx="19" hasCustomPrompt="1"/>
          </p:nvPr>
        </p:nvSpPr>
        <p:spPr>
          <a:xfrm>
            <a:off x="7662160" y="4670001"/>
            <a:ext cx="2734203" cy="321734"/>
          </a:xfrm>
        </p:spPr>
        <p:txBody>
          <a:bodyPr>
            <a:noAutofit/>
          </a:bodyPr>
          <a:lstStyle>
            <a:lvl1pPr marL="0" indent="0" algn="r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the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name</a:t>
            </a:r>
            <a:endParaRPr lang="fr-FR" dirty="0"/>
          </a:p>
        </p:txBody>
      </p:sp>
      <p:grpSp>
        <p:nvGrpSpPr>
          <p:cNvPr id="33" name="Groupe 32"/>
          <p:cNvGrpSpPr/>
          <p:nvPr userDrawn="1"/>
        </p:nvGrpSpPr>
        <p:grpSpPr>
          <a:xfrm>
            <a:off x="4782911" y="4648845"/>
            <a:ext cx="626876" cy="626876"/>
            <a:chOff x="1598206" y="2186374"/>
            <a:chExt cx="612742" cy="612742"/>
          </a:xfrm>
          <a:solidFill>
            <a:srgbClr val="E31D1A"/>
          </a:solidFill>
        </p:grpSpPr>
        <p:sp>
          <p:nvSpPr>
            <p:cNvPr id="34" name="Ellipse 33"/>
            <p:cNvSpPr/>
            <p:nvPr/>
          </p:nvSpPr>
          <p:spPr>
            <a:xfrm>
              <a:off x="1598206" y="2186374"/>
              <a:ext cx="612742" cy="6127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479" y="2364293"/>
              <a:ext cx="256865" cy="256865"/>
            </a:xfrm>
            <a:prstGeom prst="rect">
              <a:avLst/>
            </a:prstGeom>
            <a:grpFill/>
          </p:spPr>
        </p:pic>
      </p:grpSp>
      <p:grpSp>
        <p:nvGrpSpPr>
          <p:cNvPr id="39" name="Groupe 38"/>
          <p:cNvGrpSpPr/>
          <p:nvPr userDrawn="1"/>
        </p:nvGrpSpPr>
        <p:grpSpPr>
          <a:xfrm rot="2664253">
            <a:off x="6550707" y="4648846"/>
            <a:ext cx="626876" cy="626876"/>
            <a:chOff x="1598206" y="2186374"/>
            <a:chExt cx="612742" cy="612742"/>
          </a:xfrm>
          <a:solidFill>
            <a:srgbClr val="197C31"/>
          </a:solidFill>
        </p:grpSpPr>
        <p:sp>
          <p:nvSpPr>
            <p:cNvPr id="40" name="Ellipse 39"/>
            <p:cNvSpPr/>
            <p:nvPr/>
          </p:nvSpPr>
          <p:spPr>
            <a:xfrm>
              <a:off x="1598206" y="2186374"/>
              <a:ext cx="612742" cy="6127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479" y="2364293"/>
              <a:ext cx="256865" cy="256865"/>
            </a:xfrm>
            <a:prstGeom prst="rect">
              <a:avLst/>
            </a:prstGeom>
            <a:grpFill/>
          </p:spPr>
        </p:pic>
      </p:grpSp>
      <p:sp>
        <p:nvSpPr>
          <p:cNvPr id="42" name="Espace réservé pour une image  13"/>
          <p:cNvSpPr>
            <a:spLocks noGrp="1"/>
          </p:cNvSpPr>
          <p:nvPr>
            <p:ph type="pic" sz="quarter" idx="20"/>
          </p:nvPr>
        </p:nvSpPr>
        <p:spPr>
          <a:xfrm>
            <a:off x="2366155" y="1649140"/>
            <a:ext cx="2029589" cy="280109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Espace réservé pour une image  13"/>
          <p:cNvSpPr>
            <a:spLocks noGrp="1"/>
          </p:cNvSpPr>
          <p:nvPr>
            <p:ph type="pic" sz="quarter" idx="21"/>
          </p:nvPr>
        </p:nvSpPr>
        <p:spPr>
          <a:xfrm>
            <a:off x="7662160" y="1649140"/>
            <a:ext cx="2029589" cy="280109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4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1561050" y="5042288"/>
            <a:ext cx="3047322" cy="58763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5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7349041" y="5042288"/>
            <a:ext cx="3047322" cy="587633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7" name="Espace réservé du texte 14"/>
          <p:cNvSpPr>
            <a:spLocks noGrp="1"/>
          </p:cNvSpPr>
          <p:nvPr>
            <p:ph type="body" sz="quarter" idx="24" hasCustomPrompt="1"/>
          </p:nvPr>
        </p:nvSpPr>
        <p:spPr>
          <a:xfrm>
            <a:off x="3863364" y="5936148"/>
            <a:ext cx="4016009" cy="321734"/>
          </a:xfrm>
        </p:spPr>
        <p:txBody>
          <a:bodyPr>
            <a:noAutofit/>
          </a:bodyPr>
          <a:lstStyle>
            <a:lvl1pPr marL="0" indent="0" algn="ctr">
              <a:buNone/>
              <a:defRPr sz="1400" b="1" i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Entrée en vigueur le</a:t>
            </a:r>
          </a:p>
        </p:txBody>
      </p:sp>
      <p:sp>
        <p:nvSpPr>
          <p:cNvPr id="22" name="Espace réservé pour une image  17"/>
          <p:cNvSpPr>
            <a:spLocks noGrp="1"/>
          </p:cNvSpPr>
          <p:nvPr>
            <p:ph type="pic" sz="quarter" idx="25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44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ontinuation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185043" y="5833399"/>
            <a:ext cx="5331839" cy="497992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>
              <a:solidFill>
                <a:srgbClr val="E31D1A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540641" y="5833399"/>
            <a:ext cx="5331839" cy="497992"/>
          </a:xfrm>
          <a:prstGeom prst="rect">
            <a:avLst/>
          </a:prstGeom>
          <a:solidFill>
            <a:srgbClr val="F6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>
              <a:solidFill>
                <a:srgbClr val="E31D1A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787864" y="6356350"/>
            <a:ext cx="565935" cy="365125"/>
          </a:xfrm>
        </p:spPr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586834" y="5260063"/>
            <a:ext cx="23207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516467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2"/>
            <a:ext cx="10828338" cy="601131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7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586834" y="4685992"/>
            <a:ext cx="1694030" cy="574619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the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name</a:t>
            </a:r>
            <a:endParaRPr lang="fr-FR" dirty="0"/>
          </a:p>
        </p:txBody>
      </p:sp>
      <p:grpSp>
        <p:nvGrpSpPr>
          <p:cNvPr id="33" name="Groupe 32"/>
          <p:cNvGrpSpPr/>
          <p:nvPr userDrawn="1"/>
        </p:nvGrpSpPr>
        <p:grpSpPr>
          <a:xfrm>
            <a:off x="2798774" y="5074252"/>
            <a:ext cx="371622" cy="371622"/>
            <a:chOff x="1598206" y="2186374"/>
            <a:chExt cx="612742" cy="612742"/>
          </a:xfrm>
          <a:solidFill>
            <a:srgbClr val="E31D1A"/>
          </a:solidFill>
        </p:grpSpPr>
        <p:sp>
          <p:nvSpPr>
            <p:cNvPr id="34" name="Ellipse 33"/>
            <p:cNvSpPr/>
            <p:nvPr/>
          </p:nvSpPr>
          <p:spPr>
            <a:xfrm>
              <a:off x="1598206" y="2186374"/>
              <a:ext cx="612742" cy="6127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479" y="2364293"/>
              <a:ext cx="256865" cy="256865"/>
            </a:xfrm>
            <a:prstGeom prst="rect">
              <a:avLst/>
            </a:prstGeom>
            <a:grpFill/>
          </p:spPr>
        </p:pic>
      </p:grpSp>
      <p:sp>
        <p:nvSpPr>
          <p:cNvPr id="42" name="Espace réservé pour une image  13"/>
          <p:cNvSpPr>
            <a:spLocks noGrp="1"/>
          </p:cNvSpPr>
          <p:nvPr>
            <p:ph type="pic" sz="quarter" idx="20"/>
          </p:nvPr>
        </p:nvSpPr>
        <p:spPr>
          <a:xfrm>
            <a:off x="877998" y="1816093"/>
            <a:ext cx="2029589" cy="280109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Espace réservé du texte 14"/>
          <p:cNvSpPr>
            <a:spLocks noGrp="1"/>
          </p:cNvSpPr>
          <p:nvPr>
            <p:ph type="body" sz="quarter" idx="24" hasCustomPrompt="1"/>
          </p:nvPr>
        </p:nvSpPr>
        <p:spPr>
          <a:xfrm>
            <a:off x="1002544" y="5936148"/>
            <a:ext cx="4201882" cy="321734"/>
          </a:xfrm>
        </p:spPr>
        <p:txBody>
          <a:bodyPr>
            <a:noAutofit/>
          </a:bodyPr>
          <a:lstStyle>
            <a:lvl1pPr marL="0" indent="0" algn="ctr">
              <a:buNone/>
              <a:defRPr sz="1400" b="1" i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launch</a:t>
            </a:r>
            <a:r>
              <a:rPr lang="fr-FR" dirty="0"/>
              <a:t> date</a:t>
            </a:r>
          </a:p>
        </p:txBody>
      </p:sp>
      <p:sp>
        <p:nvSpPr>
          <p:cNvPr id="26" name="Espace réservé du texte 14"/>
          <p:cNvSpPr>
            <a:spLocks noGrp="1"/>
          </p:cNvSpPr>
          <p:nvPr>
            <p:ph type="body" sz="quarter" idx="25" hasCustomPrompt="1"/>
          </p:nvPr>
        </p:nvSpPr>
        <p:spPr>
          <a:xfrm>
            <a:off x="6646946" y="5936148"/>
            <a:ext cx="4201882" cy="321734"/>
          </a:xfrm>
        </p:spPr>
        <p:txBody>
          <a:bodyPr>
            <a:noAutofit/>
          </a:bodyPr>
          <a:lstStyle>
            <a:lvl1pPr marL="0" indent="0" algn="ctr">
              <a:buNone/>
              <a:defRPr sz="1400" b="1" i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launch</a:t>
            </a:r>
            <a:r>
              <a:rPr lang="fr-FR" dirty="0"/>
              <a:t> date</a:t>
            </a:r>
          </a:p>
        </p:txBody>
      </p:sp>
      <p:cxnSp>
        <p:nvCxnSpPr>
          <p:cNvPr id="38" name="Connecteur droit 37"/>
          <p:cNvCxnSpPr/>
          <p:nvPr userDrawn="1"/>
        </p:nvCxnSpPr>
        <p:spPr>
          <a:xfrm flipH="1">
            <a:off x="3525166" y="5260063"/>
            <a:ext cx="23207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Espace réservé du texte 14"/>
          <p:cNvSpPr>
            <a:spLocks noGrp="1"/>
          </p:cNvSpPr>
          <p:nvPr>
            <p:ph type="body" sz="quarter" idx="26" hasCustomPrompt="1"/>
          </p:nvPr>
        </p:nvSpPr>
        <p:spPr>
          <a:xfrm>
            <a:off x="4177339" y="4685992"/>
            <a:ext cx="1694030" cy="574619"/>
          </a:xfrm>
        </p:spPr>
        <p:txBody>
          <a:bodyPr>
            <a:noAutofit/>
          </a:bodyPr>
          <a:lstStyle>
            <a:lvl1pPr marL="0" indent="0" algn="r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the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name</a:t>
            </a:r>
            <a:endParaRPr lang="fr-FR" dirty="0"/>
          </a:p>
        </p:txBody>
      </p:sp>
      <p:grpSp>
        <p:nvGrpSpPr>
          <p:cNvPr id="48" name="Groupe 47"/>
          <p:cNvGrpSpPr/>
          <p:nvPr userDrawn="1"/>
        </p:nvGrpSpPr>
        <p:grpSpPr>
          <a:xfrm rot="2700000">
            <a:off x="3373949" y="5074252"/>
            <a:ext cx="371622" cy="371622"/>
            <a:chOff x="1598206" y="2186374"/>
            <a:chExt cx="612742" cy="612742"/>
          </a:xfrm>
          <a:solidFill>
            <a:srgbClr val="E31D1A"/>
          </a:solidFill>
        </p:grpSpPr>
        <p:sp>
          <p:nvSpPr>
            <p:cNvPr id="49" name="Ellipse 48"/>
            <p:cNvSpPr/>
            <p:nvPr/>
          </p:nvSpPr>
          <p:spPr>
            <a:xfrm>
              <a:off x="1598206" y="2186374"/>
              <a:ext cx="612742" cy="612742"/>
            </a:xfrm>
            <a:prstGeom prst="ellipse">
              <a:avLst/>
            </a:prstGeom>
            <a:solidFill>
              <a:srgbClr val="197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479" y="2364293"/>
              <a:ext cx="256865" cy="256865"/>
            </a:xfrm>
            <a:prstGeom prst="rect">
              <a:avLst/>
            </a:prstGeom>
            <a:solidFill>
              <a:srgbClr val="197C31"/>
            </a:solidFill>
          </p:spPr>
        </p:pic>
      </p:grpSp>
      <p:sp>
        <p:nvSpPr>
          <p:cNvPr id="51" name="Espace réservé pour une image  13"/>
          <p:cNvSpPr>
            <a:spLocks noGrp="1"/>
          </p:cNvSpPr>
          <p:nvPr>
            <p:ph type="pic" sz="quarter" idx="27"/>
          </p:nvPr>
        </p:nvSpPr>
        <p:spPr>
          <a:xfrm>
            <a:off x="3652524" y="1816093"/>
            <a:ext cx="2029589" cy="280109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52" name="Connecteur droit 51"/>
          <p:cNvCxnSpPr/>
          <p:nvPr userDrawn="1"/>
        </p:nvCxnSpPr>
        <p:spPr>
          <a:xfrm flipH="1">
            <a:off x="6206928" y="5260063"/>
            <a:ext cx="23207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Espace réservé du texte 14"/>
          <p:cNvSpPr>
            <a:spLocks noGrp="1"/>
          </p:cNvSpPr>
          <p:nvPr>
            <p:ph type="body" sz="quarter" idx="28" hasCustomPrompt="1"/>
          </p:nvPr>
        </p:nvSpPr>
        <p:spPr>
          <a:xfrm>
            <a:off x="6206928" y="4685992"/>
            <a:ext cx="1694030" cy="574619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the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name</a:t>
            </a:r>
            <a:endParaRPr lang="fr-FR" dirty="0"/>
          </a:p>
        </p:txBody>
      </p:sp>
      <p:grpSp>
        <p:nvGrpSpPr>
          <p:cNvPr id="54" name="Groupe 53"/>
          <p:cNvGrpSpPr/>
          <p:nvPr userDrawn="1"/>
        </p:nvGrpSpPr>
        <p:grpSpPr>
          <a:xfrm>
            <a:off x="8418868" y="5074252"/>
            <a:ext cx="371622" cy="371622"/>
            <a:chOff x="1598206" y="2186374"/>
            <a:chExt cx="612742" cy="612742"/>
          </a:xfrm>
          <a:solidFill>
            <a:srgbClr val="E31D1A"/>
          </a:solidFill>
        </p:grpSpPr>
        <p:sp>
          <p:nvSpPr>
            <p:cNvPr id="55" name="Ellipse 54"/>
            <p:cNvSpPr/>
            <p:nvPr/>
          </p:nvSpPr>
          <p:spPr>
            <a:xfrm>
              <a:off x="1598206" y="2186374"/>
              <a:ext cx="612742" cy="6127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479" y="2364293"/>
              <a:ext cx="256865" cy="256865"/>
            </a:xfrm>
            <a:prstGeom prst="rect">
              <a:avLst/>
            </a:prstGeom>
            <a:grpFill/>
          </p:spPr>
        </p:pic>
      </p:grpSp>
      <p:sp>
        <p:nvSpPr>
          <p:cNvPr id="57" name="Espace réservé pour une image  13"/>
          <p:cNvSpPr>
            <a:spLocks noGrp="1"/>
          </p:cNvSpPr>
          <p:nvPr>
            <p:ph type="pic" sz="quarter" idx="29"/>
          </p:nvPr>
        </p:nvSpPr>
        <p:spPr>
          <a:xfrm>
            <a:off x="6498092" y="1816093"/>
            <a:ext cx="2029589" cy="280109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58" name="Connecteur droit 57"/>
          <p:cNvCxnSpPr/>
          <p:nvPr userDrawn="1"/>
        </p:nvCxnSpPr>
        <p:spPr>
          <a:xfrm flipH="1">
            <a:off x="9145260" y="5260063"/>
            <a:ext cx="23207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Espace réservé du texte 14"/>
          <p:cNvSpPr>
            <a:spLocks noGrp="1"/>
          </p:cNvSpPr>
          <p:nvPr>
            <p:ph type="body" sz="quarter" idx="30" hasCustomPrompt="1"/>
          </p:nvPr>
        </p:nvSpPr>
        <p:spPr>
          <a:xfrm>
            <a:off x="9797433" y="4685992"/>
            <a:ext cx="1694030" cy="574619"/>
          </a:xfrm>
        </p:spPr>
        <p:txBody>
          <a:bodyPr>
            <a:noAutofit/>
          </a:bodyPr>
          <a:lstStyle>
            <a:lvl1pPr marL="0" indent="0" algn="r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the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name</a:t>
            </a:r>
            <a:endParaRPr lang="fr-FR" dirty="0"/>
          </a:p>
        </p:txBody>
      </p:sp>
      <p:grpSp>
        <p:nvGrpSpPr>
          <p:cNvPr id="60" name="Groupe 59"/>
          <p:cNvGrpSpPr/>
          <p:nvPr userDrawn="1"/>
        </p:nvGrpSpPr>
        <p:grpSpPr>
          <a:xfrm rot="2700000">
            <a:off x="8994043" y="5074252"/>
            <a:ext cx="371622" cy="371622"/>
            <a:chOff x="1598206" y="2186374"/>
            <a:chExt cx="612742" cy="612742"/>
          </a:xfrm>
          <a:solidFill>
            <a:srgbClr val="E31D1A"/>
          </a:solidFill>
        </p:grpSpPr>
        <p:sp>
          <p:nvSpPr>
            <p:cNvPr id="61" name="Ellipse 60"/>
            <p:cNvSpPr/>
            <p:nvPr/>
          </p:nvSpPr>
          <p:spPr>
            <a:xfrm>
              <a:off x="1598206" y="2186374"/>
              <a:ext cx="612742" cy="612742"/>
            </a:xfrm>
            <a:prstGeom prst="ellipse">
              <a:avLst/>
            </a:prstGeom>
            <a:solidFill>
              <a:srgbClr val="197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479" y="2364293"/>
              <a:ext cx="256865" cy="256865"/>
            </a:xfrm>
            <a:prstGeom prst="rect">
              <a:avLst/>
            </a:prstGeom>
            <a:solidFill>
              <a:srgbClr val="197C31"/>
            </a:solidFill>
          </p:spPr>
        </p:pic>
      </p:grpSp>
      <p:sp>
        <p:nvSpPr>
          <p:cNvPr id="63" name="Espace réservé pour une image  13"/>
          <p:cNvSpPr>
            <a:spLocks noGrp="1"/>
          </p:cNvSpPr>
          <p:nvPr>
            <p:ph type="pic" sz="quarter" idx="31"/>
          </p:nvPr>
        </p:nvSpPr>
        <p:spPr>
          <a:xfrm>
            <a:off x="9272618" y="1816093"/>
            <a:ext cx="2029589" cy="280109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6" name="Espace réservé pour une image  17"/>
          <p:cNvSpPr>
            <a:spLocks noGrp="1"/>
          </p:cNvSpPr>
          <p:nvPr>
            <p:ph type="pic" sz="quarter" idx="23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75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sting_NO replacemen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787864" y="6356350"/>
            <a:ext cx="565935" cy="365125"/>
          </a:xfrm>
        </p:spPr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516467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2"/>
            <a:ext cx="10828338" cy="601131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cxnSp>
        <p:nvCxnSpPr>
          <p:cNvPr id="52" name="Connecteur droit 51"/>
          <p:cNvCxnSpPr/>
          <p:nvPr userDrawn="1"/>
        </p:nvCxnSpPr>
        <p:spPr>
          <a:xfrm flipH="1">
            <a:off x="6206928" y="5260063"/>
            <a:ext cx="23207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Espace réservé du texte 14"/>
          <p:cNvSpPr>
            <a:spLocks noGrp="1"/>
          </p:cNvSpPr>
          <p:nvPr>
            <p:ph type="body" sz="quarter" idx="28" hasCustomPrompt="1"/>
          </p:nvPr>
        </p:nvSpPr>
        <p:spPr>
          <a:xfrm>
            <a:off x="6206927" y="4685992"/>
            <a:ext cx="2094529" cy="574619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the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name</a:t>
            </a:r>
            <a:endParaRPr lang="fr-FR" dirty="0"/>
          </a:p>
        </p:txBody>
      </p:sp>
      <p:grpSp>
        <p:nvGrpSpPr>
          <p:cNvPr id="54" name="Groupe 53"/>
          <p:cNvGrpSpPr/>
          <p:nvPr userDrawn="1"/>
        </p:nvGrpSpPr>
        <p:grpSpPr>
          <a:xfrm>
            <a:off x="8418868" y="5074252"/>
            <a:ext cx="371622" cy="371622"/>
            <a:chOff x="1598206" y="2186374"/>
            <a:chExt cx="612742" cy="612742"/>
          </a:xfrm>
          <a:solidFill>
            <a:srgbClr val="E31D1A"/>
          </a:solidFill>
        </p:grpSpPr>
        <p:sp>
          <p:nvSpPr>
            <p:cNvPr id="55" name="Ellipse 54"/>
            <p:cNvSpPr/>
            <p:nvPr/>
          </p:nvSpPr>
          <p:spPr>
            <a:xfrm>
              <a:off x="1598206" y="2186374"/>
              <a:ext cx="612742" cy="6127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479" y="2364293"/>
              <a:ext cx="256865" cy="256865"/>
            </a:xfrm>
            <a:prstGeom prst="rect">
              <a:avLst/>
            </a:prstGeom>
            <a:grpFill/>
          </p:spPr>
        </p:pic>
      </p:grpSp>
      <p:sp>
        <p:nvSpPr>
          <p:cNvPr id="57" name="Espace réservé pour une image  13"/>
          <p:cNvSpPr>
            <a:spLocks noGrp="1"/>
          </p:cNvSpPr>
          <p:nvPr>
            <p:ph type="pic" sz="quarter" idx="29"/>
          </p:nvPr>
        </p:nvSpPr>
        <p:spPr>
          <a:xfrm>
            <a:off x="6498092" y="1817614"/>
            <a:ext cx="2029589" cy="280109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6" name="Espace réservé pour une image  17"/>
          <p:cNvSpPr>
            <a:spLocks noGrp="1"/>
          </p:cNvSpPr>
          <p:nvPr>
            <p:ph type="pic" sz="quarter" idx="23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  <p:cxnSp>
        <p:nvCxnSpPr>
          <p:cNvPr id="39" name="Connecteur droit 38"/>
          <p:cNvCxnSpPr/>
          <p:nvPr userDrawn="1"/>
        </p:nvCxnSpPr>
        <p:spPr>
          <a:xfrm flipH="1">
            <a:off x="3287807" y="5260063"/>
            <a:ext cx="23207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Espace réservé du texte 14"/>
          <p:cNvSpPr>
            <a:spLocks noGrp="1"/>
          </p:cNvSpPr>
          <p:nvPr>
            <p:ph type="body" sz="quarter" idx="30" hasCustomPrompt="1"/>
          </p:nvPr>
        </p:nvSpPr>
        <p:spPr>
          <a:xfrm>
            <a:off x="3287806" y="4685992"/>
            <a:ext cx="2094529" cy="574619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the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name</a:t>
            </a:r>
            <a:endParaRPr lang="fr-FR" dirty="0"/>
          </a:p>
        </p:txBody>
      </p:sp>
      <p:grpSp>
        <p:nvGrpSpPr>
          <p:cNvPr id="41" name="Groupe 40"/>
          <p:cNvGrpSpPr/>
          <p:nvPr userDrawn="1"/>
        </p:nvGrpSpPr>
        <p:grpSpPr>
          <a:xfrm>
            <a:off x="5499747" y="5074252"/>
            <a:ext cx="371622" cy="371622"/>
            <a:chOff x="1598206" y="2186374"/>
            <a:chExt cx="612742" cy="612742"/>
          </a:xfrm>
          <a:solidFill>
            <a:srgbClr val="E31D1A"/>
          </a:solidFill>
        </p:grpSpPr>
        <p:sp>
          <p:nvSpPr>
            <p:cNvPr id="43" name="Ellipse 42"/>
            <p:cNvSpPr/>
            <p:nvPr/>
          </p:nvSpPr>
          <p:spPr>
            <a:xfrm>
              <a:off x="1598206" y="2186374"/>
              <a:ext cx="612742" cy="6127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479" y="2364293"/>
              <a:ext cx="256865" cy="256865"/>
            </a:xfrm>
            <a:prstGeom prst="rect">
              <a:avLst/>
            </a:prstGeom>
            <a:grpFill/>
          </p:spPr>
        </p:pic>
      </p:grpSp>
      <p:sp>
        <p:nvSpPr>
          <p:cNvPr id="45" name="Espace réservé pour une image  13"/>
          <p:cNvSpPr>
            <a:spLocks noGrp="1"/>
          </p:cNvSpPr>
          <p:nvPr>
            <p:ph type="pic" sz="quarter" idx="31"/>
          </p:nvPr>
        </p:nvSpPr>
        <p:spPr>
          <a:xfrm>
            <a:off x="3578971" y="1817614"/>
            <a:ext cx="2029589" cy="280109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1" name="Espace réservé du texte 10"/>
          <p:cNvSpPr>
            <a:spLocks noGrp="1"/>
          </p:cNvSpPr>
          <p:nvPr>
            <p:ph type="body" sz="quarter" idx="34" hasCustomPrompt="1"/>
          </p:nvPr>
        </p:nvSpPr>
        <p:spPr>
          <a:xfrm>
            <a:off x="3287807" y="5345821"/>
            <a:ext cx="2094529" cy="89985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2" name="Espace réservé du texte 10"/>
          <p:cNvSpPr>
            <a:spLocks noGrp="1"/>
          </p:cNvSpPr>
          <p:nvPr>
            <p:ph type="body" sz="quarter" idx="35" hasCustomPrompt="1"/>
          </p:nvPr>
        </p:nvSpPr>
        <p:spPr>
          <a:xfrm>
            <a:off x="6206928" y="5345821"/>
            <a:ext cx="2094529" cy="89985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7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38986210"/>
              </p:ext>
            </p:extLst>
          </p:nvPr>
        </p:nvGraphicFramePr>
        <p:xfrm>
          <a:off x="482600" y="1728956"/>
          <a:ext cx="5581772" cy="3015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753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latin typeface="Century Gothic" panose="020B0502020202020204" pitchFamily="34" charset="0"/>
                        </a:rPr>
                        <a:t>Header 01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dirty="0">
                          <a:latin typeface="Century Gothic" panose="020B0502020202020204" pitchFamily="34" charset="0"/>
                        </a:rPr>
                        <a:t>Header 02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dirty="0">
                          <a:latin typeface="Century Gothic" panose="020B0502020202020204" pitchFamily="34" charset="0"/>
                        </a:rPr>
                        <a:t>Header 03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dirty="0">
                          <a:latin typeface="Century Gothic" panose="020B0502020202020204" pitchFamily="34" charset="0"/>
                        </a:rPr>
                        <a:t>Header 04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3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 userDrawn="1"/>
        </p:nvSpPr>
        <p:spPr>
          <a:xfrm>
            <a:off x="457201" y="914402"/>
            <a:ext cx="1067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 err="1">
                <a:latin typeface="Century Gothic" panose="020B0502020202020204" pitchFamily="34" charset="0"/>
              </a:rPr>
              <a:t>Graphic</a:t>
            </a:r>
            <a:r>
              <a:rPr lang="fr-FR" sz="3200" b="1" baseline="0" dirty="0">
                <a:latin typeface="Century Gothic" panose="020B0502020202020204" pitchFamily="34" charset="0"/>
              </a:rPr>
              <a:t> options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457201" y="609232"/>
            <a:ext cx="10672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>
                <a:solidFill>
                  <a:srgbClr val="E73029"/>
                </a:solidFill>
                <a:latin typeface="Century Gothic" panose="020B0502020202020204" pitchFamily="34" charset="0"/>
              </a:rPr>
              <a:t>2022 </a:t>
            </a:r>
            <a:r>
              <a:rPr lang="fr-FR" sz="1600" b="1" dirty="0" err="1">
                <a:solidFill>
                  <a:srgbClr val="E73029"/>
                </a:solidFill>
                <a:latin typeface="Century Gothic" panose="020B0502020202020204" pitchFamily="34" charset="0"/>
              </a:rPr>
              <a:t>Presentation</a:t>
            </a:r>
            <a:r>
              <a:rPr lang="fr-FR" sz="1600" b="1" dirty="0">
                <a:solidFill>
                  <a:srgbClr val="E73029"/>
                </a:solidFill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14" name="Graphique 13"/>
          <p:cNvGraphicFramePr/>
          <p:nvPr userDrawn="1">
            <p:extLst>
              <p:ext uri="{D42A27DB-BD31-4B8C-83A1-F6EECF244321}">
                <p14:modId xmlns:p14="http://schemas.microsoft.com/office/powerpoint/2010/main" val="813193789"/>
              </p:ext>
            </p:extLst>
          </p:nvPr>
        </p:nvGraphicFramePr>
        <p:xfrm>
          <a:off x="6228271" y="422693"/>
          <a:ext cx="5719313" cy="32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42A11EEF-B91E-8845-9255-5F4F1013D71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85050799"/>
              </p:ext>
            </p:extLst>
          </p:nvPr>
        </p:nvGraphicFramePr>
        <p:xfrm>
          <a:off x="6645382" y="3924728"/>
          <a:ext cx="4913900" cy="245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5230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sting_NO replacement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787864" y="6356350"/>
            <a:ext cx="565935" cy="365125"/>
          </a:xfrm>
        </p:spPr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586834" y="5260063"/>
            <a:ext cx="23207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516467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2"/>
            <a:ext cx="10828338" cy="601131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7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586833" y="4685992"/>
            <a:ext cx="2094529" cy="574619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the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name</a:t>
            </a:r>
            <a:endParaRPr lang="fr-FR" dirty="0"/>
          </a:p>
        </p:txBody>
      </p:sp>
      <p:grpSp>
        <p:nvGrpSpPr>
          <p:cNvPr id="33" name="Groupe 32"/>
          <p:cNvGrpSpPr/>
          <p:nvPr userDrawn="1"/>
        </p:nvGrpSpPr>
        <p:grpSpPr>
          <a:xfrm>
            <a:off x="2798774" y="5074252"/>
            <a:ext cx="371622" cy="371622"/>
            <a:chOff x="1598206" y="2186374"/>
            <a:chExt cx="612742" cy="612742"/>
          </a:xfrm>
          <a:solidFill>
            <a:srgbClr val="E31D1A"/>
          </a:solidFill>
        </p:grpSpPr>
        <p:sp>
          <p:nvSpPr>
            <p:cNvPr id="34" name="Ellipse 33"/>
            <p:cNvSpPr/>
            <p:nvPr/>
          </p:nvSpPr>
          <p:spPr>
            <a:xfrm>
              <a:off x="1598206" y="2186374"/>
              <a:ext cx="612742" cy="6127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479" y="2364293"/>
              <a:ext cx="256865" cy="256865"/>
            </a:xfrm>
            <a:prstGeom prst="rect">
              <a:avLst/>
            </a:prstGeom>
            <a:grpFill/>
          </p:spPr>
        </p:pic>
      </p:grpSp>
      <p:sp>
        <p:nvSpPr>
          <p:cNvPr id="42" name="Espace réservé pour une image  13"/>
          <p:cNvSpPr>
            <a:spLocks noGrp="1"/>
          </p:cNvSpPr>
          <p:nvPr>
            <p:ph type="pic" sz="quarter" idx="20"/>
          </p:nvPr>
        </p:nvSpPr>
        <p:spPr>
          <a:xfrm>
            <a:off x="877998" y="1817614"/>
            <a:ext cx="2029589" cy="280109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52" name="Connecteur droit 51"/>
          <p:cNvCxnSpPr/>
          <p:nvPr userDrawn="1"/>
        </p:nvCxnSpPr>
        <p:spPr>
          <a:xfrm flipH="1">
            <a:off x="6206928" y="5260063"/>
            <a:ext cx="23207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Espace réservé du texte 14"/>
          <p:cNvSpPr>
            <a:spLocks noGrp="1"/>
          </p:cNvSpPr>
          <p:nvPr>
            <p:ph type="body" sz="quarter" idx="28" hasCustomPrompt="1"/>
          </p:nvPr>
        </p:nvSpPr>
        <p:spPr>
          <a:xfrm>
            <a:off x="6206927" y="4685992"/>
            <a:ext cx="2094529" cy="574619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the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name</a:t>
            </a:r>
            <a:endParaRPr lang="fr-FR" dirty="0"/>
          </a:p>
        </p:txBody>
      </p:sp>
      <p:grpSp>
        <p:nvGrpSpPr>
          <p:cNvPr id="54" name="Groupe 53"/>
          <p:cNvGrpSpPr/>
          <p:nvPr userDrawn="1"/>
        </p:nvGrpSpPr>
        <p:grpSpPr>
          <a:xfrm>
            <a:off x="8418868" y="5074252"/>
            <a:ext cx="371622" cy="371622"/>
            <a:chOff x="1598206" y="2186374"/>
            <a:chExt cx="612742" cy="612742"/>
          </a:xfrm>
          <a:solidFill>
            <a:srgbClr val="E31D1A"/>
          </a:solidFill>
        </p:grpSpPr>
        <p:sp>
          <p:nvSpPr>
            <p:cNvPr id="55" name="Ellipse 54"/>
            <p:cNvSpPr/>
            <p:nvPr/>
          </p:nvSpPr>
          <p:spPr>
            <a:xfrm>
              <a:off x="1598206" y="2186374"/>
              <a:ext cx="612742" cy="6127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479" y="2364293"/>
              <a:ext cx="256865" cy="256865"/>
            </a:xfrm>
            <a:prstGeom prst="rect">
              <a:avLst/>
            </a:prstGeom>
            <a:grpFill/>
          </p:spPr>
        </p:pic>
      </p:grpSp>
      <p:sp>
        <p:nvSpPr>
          <p:cNvPr id="57" name="Espace réservé pour une image  13"/>
          <p:cNvSpPr>
            <a:spLocks noGrp="1"/>
          </p:cNvSpPr>
          <p:nvPr>
            <p:ph type="pic" sz="quarter" idx="29"/>
          </p:nvPr>
        </p:nvSpPr>
        <p:spPr>
          <a:xfrm>
            <a:off x="6498092" y="1817614"/>
            <a:ext cx="2029589" cy="280109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6" name="Espace réservé pour une image  17"/>
          <p:cNvSpPr>
            <a:spLocks noGrp="1"/>
          </p:cNvSpPr>
          <p:nvPr>
            <p:ph type="pic" sz="quarter" idx="23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  <p:cxnSp>
        <p:nvCxnSpPr>
          <p:cNvPr id="39" name="Connecteur droit 38"/>
          <p:cNvCxnSpPr/>
          <p:nvPr userDrawn="1"/>
        </p:nvCxnSpPr>
        <p:spPr>
          <a:xfrm flipH="1">
            <a:off x="3287807" y="5260063"/>
            <a:ext cx="23207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Espace réservé du texte 14"/>
          <p:cNvSpPr>
            <a:spLocks noGrp="1"/>
          </p:cNvSpPr>
          <p:nvPr>
            <p:ph type="body" sz="quarter" idx="30" hasCustomPrompt="1"/>
          </p:nvPr>
        </p:nvSpPr>
        <p:spPr>
          <a:xfrm>
            <a:off x="3287806" y="4685992"/>
            <a:ext cx="2094529" cy="574619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the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name</a:t>
            </a:r>
            <a:endParaRPr lang="fr-FR" dirty="0"/>
          </a:p>
        </p:txBody>
      </p:sp>
      <p:grpSp>
        <p:nvGrpSpPr>
          <p:cNvPr id="41" name="Groupe 40"/>
          <p:cNvGrpSpPr/>
          <p:nvPr userDrawn="1"/>
        </p:nvGrpSpPr>
        <p:grpSpPr>
          <a:xfrm>
            <a:off x="5499747" y="5074252"/>
            <a:ext cx="371622" cy="371622"/>
            <a:chOff x="1598206" y="2186374"/>
            <a:chExt cx="612742" cy="612742"/>
          </a:xfrm>
          <a:solidFill>
            <a:srgbClr val="E31D1A"/>
          </a:solidFill>
        </p:grpSpPr>
        <p:sp>
          <p:nvSpPr>
            <p:cNvPr id="43" name="Ellipse 42"/>
            <p:cNvSpPr/>
            <p:nvPr/>
          </p:nvSpPr>
          <p:spPr>
            <a:xfrm>
              <a:off x="1598206" y="2186374"/>
              <a:ext cx="612742" cy="6127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479" y="2364293"/>
              <a:ext cx="256865" cy="256865"/>
            </a:xfrm>
            <a:prstGeom prst="rect">
              <a:avLst/>
            </a:prstGeom>
            <a:grpFill/>
          </p:spPr>
        </p:pic>
      </p:grpSp>
      <p:sp>
        <p:nvSpPr>
          <p:cNvPr id="45" name="Espace réservé pour une image  13"/>
          <p:cNvSpPr>
            <a:spLocks noGrp="1"/>
          </p:cNvSpPr>
          <p:nvPr>
            <p:ph type="pic" sz="quarter" idx="31"/>
          </p:nvPr>
        </p:nvSpPr>
        <p:spPr>
          <a:xfrm>
            <a:off x="3578971" y="1817614"/>
            <a:ext cx="2029589" cy="280109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64" name="Connecteur droit 63"/>
          <p:cNvCxnSpPr/>
          <p:nvPr userDrawn="1"/>
        </p:nvCxnSpPr>
        <p:spPr>
          <a:xfrm flipH="1">
            <a:off x="8964785" y="5260063"/>
            <a:ext cx="23207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Espace réservé du texte 14"/>
          <p:cNvSpPr>
            <a:spLocks noGrp="1"/>
          </p:cNvSpPr>
          <p:nvPr>
            <p:ph type="body" sz="quarter" idx="32" hasCustomPrompt="1"/>
          </p:nvPr>
        </p:nvSpPr>
        <p:spPr>
          <a:xfrm>
            <a:off x="8964784" y="4685992"/>
            <a:ext cx="2094529" cy="574619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the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name</a:t>
            </a:r>
            <a:endParaRPr lang="fr-FR" dirty="0"/>
          </a:p>
        </p:txBody>
      </p:sp>
      <p:grpSp>
        <p:nvGrpSpPr>
          <p:cNvPr id="66" name="Groupe 65"/>
          <p:cNvGrpSpPr/>
          <p:nvPr userDrawn="1"/>
        </p:nvGrpSpPr>
        <p:grpSpPr>
          <a:xfrm>
            <a:off x="11176725" y="5074252"/>
            <a:ext cx="371622" cy="371622"/>
            <a:chOff x="1598206" y="2186374"/>
            <a:chExt cx="612742" cy="612742"/>
          </a:xfrm>
          <a:solidFill>
            <a:srgbClr val="E31D1A"/>
          </a:solidFill>
        </p:grpSpPr>
        <p:sp>
          <p:nvSpPr>
            <p:cNvPr id="67" name="Ellipse 66"/>
            <p:cNvSpPr/>
            <p:nvPr/>
          </p:nvSpPr>
          <p:spPr>
            <a:xfrm>
              <a:off x="1598206" y="2186374"/>
              <a:ext cx="612742" cy="6127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479" y="2364293"/>
              <a:ext cx="256865" cy="256865"/>
            </a:xfrm>
            <a:prstGeom prst="rect">
              <a:avLst/>
            </a:prstGeom>
            <a:grpFill/>
          </p:spPr>
        </p:pic>
      </p:grpSp>
      <p:sp>
        <p:nvSpPr>
          <p:cNvPr id="69" name="Espace réservé pour une image  13"/>
          <p:cNvSpPr>
            <a:spLocks noGrp="1"/>
          </p:cNvSpPr>
          <p:nvPr>
            <p:ph type="pic" sz="quarter" idx="33"/>
          </p:nvPr>
        </p:nvSpPr>
        <p:spPr>
          <a:xfrm>
            <a:off x="9255949" y="1817614"/>
            <a:ext cx="2029589" cy="280109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0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586834" y="5345821"/>
            <a:ext cx="2094529" cy="89985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1" name="Espace réservé du texte 10"/>
          <p:cNvSpPr>
            <a:spLocks noGrp="1"/>
          </p:cNvSpPr>
          <p:nvPr>
            <p:ph type="body" sz="quarter" idx="34" hasCustomPrompt="1"/>
          </p:nvPr>
        </p:nvSpPr>
        <p:spPr>
          <a:xfrm>
            <a:off x="3287807" y="5345821"/>
            <a:ext cx="2094529" cy="89985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2" name="Espace réservé du texte 10"/>
          <p:cNvSpPr>
            <a:spLocks noGrp="1"/>
          </p:cNvSpPr>
          <p:nvPr>
            <p:ph type="body" sz="quarter" idx="35" hasCustomPrompt="1"/>
          </p:nvPr>
        </p:nvSpPr>
        <p:spPr>
          <a:xfrm>
            <a:off x="6206928" y="5345821"/>
            <a:ext cx="2094529" cy="89985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3" name="Espace réservé du texte 10"/>
          <p:cNvSpPr>
            <a:spLocks noGrp="1"/>
          </p:cNvSpPr>
          <p:nvPr>
            <p:ph type="body" sz="quarter" idx="36" hasCustomPrompt="1"/>
          </p:nvPr>
        </p:nvSpPr>
        <p:spPr>
          <a:xfrm>
            <a:off x="8976302" y="5345821"/>
            <a:ext cx="2094529" cy="89985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17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516467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31D1A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2"/>
            <a:ext cx="10828338" cy="601131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44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4160760" y="1727198"/>
            <a:ext cx="2883337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Products</a:t>
            </a:r>
            <a:r>
              <a:rPr lang="fr-FR" dirty="0"/>
              <a:t> </a:t>
            </a:r>
            <a:r>
              <a:rPr lang="fr-FR" dirty="0" err="1"/>
              <a:t>features</a:t>
            </a:r>
            <a:endParaRPr lang="fr-FR" dirty="0"/>
          </a:p>
        </p:txBody>
      </p:sp>
      <p:sp>
        <p:nvSpPr>
          <p:cNvPr id="45" name="Espace réservé du texte 14"/>
          <p:cNvSpPr>
            <a:spLocks noGrp="1"/>
          </p:cNvSpPr>
          <p:nvPr>
            <p:ph type="body" sz="quarter" idx="18" hasCustomPrompt="1"/>
          </p:nvPr>
        </p:nvSpPr>
        <p:spPr>
          <a:xfrm>
            <a:off x="4155172" y="3617171"/>
            <a:ext cx="2883337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Ingredients</a:t>
            </a:r>
            <a:endParaRPr lang="fr-FR" dirty="0"/>
          </a:p>
        </p:txBody>
      </p:sp>
      <p:sp>
        <p:nvSpPr>
          <p:cNvPr id="46" name="Espace réservé du texte 14"/>
          <p:cNvSpPr>
            <a:spLocks noGrp="1"/>
          </p:cNvSpPr>
          <p:nvPr>
            <p:ph type="body" sz="quarter" idx="29" hasCustomPrompt="1"/>
          </p:nvPr>
        </p:nvSpPr>
        <p:spPr>
          <a:xfrm>
            <a:off x="4155172" y="5615643"/>
            <a:ext cx="2883337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Shelf</a:t>
            </a:r>
            <a:r>
              <a:rPr lang="fr-FR" dirty="0"/>
              <a:t> life</a:t>
            </a:r>
          </a:p>
        </p:txBody>
      </p:sp>
      <p:sp>
        <p:nvSpPr>
          <p:cNvPr id="47" name="Espace réservé du texte 14"/>
          <p:cNvSpPr>
            <a:spLocks noGrp="1"/>
          </p:cNvSpPr>
          <p:nvPr>
            <p:ph type="body" sz="quarter" idx="33" hasCustomPrompt="1"/>
          </p:nvPr>
        </p:nvSpPr>
        <p:spPr>
          <a:xfrm>
            <a:off x="7336968" y="1721401"/>
            <a:ext cx="2883337" cy="321734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Nutritional</a:t>
            </a:r>
            <a:r>
              <a:rPr lang="fr-FR" dirty="0"/>
              <a:t> </a:t>
            </a:r>
            <a:r>
              <a:rPr lang="fr-FR" dirty="0" err="1"/>
              <a:t>chart</a:t>
            </a:r>
            <a:endParaRPr lang="fr-FR" dirty="0"/>
          </a:p>
        </p:txBody>
      </p:sp>
      <p:sp>
        <p:nvSpPr>
          <p:cNvPr id="48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4155172" y="2049465"/>
            <a:ext cx="2883337" cy="14726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34" hasCustomPrompt="1"/>
          </p:nvPr>
        </p:nvSpPr>
        <p:spPr>
          <a:xfrm>
            <a:off x="4155172" y="3938905"/>
            <a:ext cx="2883337" cy="14726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35" hasCustomPrompt="1"/>
          </p:nvPr>
        </p:nvSpPr>
        <p:spPr>
          <a:xfrm>
            <a:off x="4155172" y="5937377"/>
            <a:ext cx="2883337" cy="42034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text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1" name="Espace réservé pour une image  13"/>
          <p:cNvSpPr>
            <a:spLocks noGrp="1"/>
          </p:cNvSpPr>
          <p:nvPr>
            <p:ph type="pic" sz="quarter" idx="36"/>
          </p:nvPr>
        </p:nvSpPr>
        <p:spPr>
          <a:xfrm>
            <a:off x="7336968" y="2043134"/>
            <a:ext cx="3125069" cy="431321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Espace réservé pour une image  17"/>
          <p:cNvSpPr>
            <a:spLocks noGrp="1"/>
          </p:cNvSpPr>
          <p:nvPr>
            <p:ph type="pic" sz="quarter" idx="23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6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516467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2"/>
            <a:ext cx="10828338" cy="571498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6" name="Espace réservé du texte 14"/>
          <p:cNvSpPr>
            <a:spLocks noGrp="1"/>
          </p:cNvSpPr>
          <p:nvPr>
            <p:ph type="body" sz="quarter" idx="18" hasCustomPrompt="1"/>
          </p:nvPr>
        </p:nvSpPr>
        <p:spPr>
          <a:xfrm>
            <a:off x="4155172" y="1708152"/>
            <a:ext cx="7130366" cy="346561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Question</a:t>
            </a:r>
          </a:p>
        </p:txBody>
      </p:sp>
      <p:sp>
        <p:nvSpPr>
          <p:cNvPr id="8" name="Espace réservé du texte 10"/>
          <p:cNvSpPr>
            <a:spLocks noGrp="1"/>
          </p:cNvSpPr>
          <p:nvPr>
            <p:ph type="body" sz="quarter" idx="34" hasCustomPrompt="1"/>
          </p:nvPr>
        </p:nvSpPr>
        <p:spPr>
          <a:xfrm>
            <a:off x="4155172" y="1988038"/>
            <a:ext cx="7130366" cy="5715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r-CA" dirty="0" err="1"/>
              <a:t>Answer</a:t>
            </a:r>
            <a:endParaRPr lang="en-US" dirty="0"/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35" hasCustomPrompt="1"/>
          </p:nvPr>
        </p:nvSpPr>
        <p:spPr>
          <a:xfrm>
            <a:off x="4155172" y="2742716"/>
            <a:ext cx="7130366" cy="346561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Question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36" hasCustomPrompt="1"/>
          </p:nvPr>
        </p:nvSpPr>
        <p:spPr>
          <a:xfrm>
            <a:off x="4155172" y="3022602"/>
            <a:ext cx="7130366" cy="5715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Answer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37" hasCustomPrompt="1"/>
          </p:nvPr>
        </p:nvSpPr>
        <p:spPr>
          <a:xfrm>
            <a:off x="4155172" y="3784601"/>
            <a:ext cx="7130366" cy="346561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Question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38" hasCustomPrompt="1"/>
          </p:nvPr>
        </p:nvSpPr>
        <p:spPr>
          <a:xfrm>
            <a:off x="4155172" y="4064487"/>
            <a:ext cx="7130366" cy="5715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Answer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Espace réservé du texte 14"/>
          <p:cNvSpPr>
            <a:spLocks noGrp="1"/>
          </p:cNvSpPr>
          <p:nvPr>
            <p:ph type="body" sz="quarter" idx="39" hasCustomPrompt="1"/>
          </p:nvPr>
        </p:nvSpPr>
        <p:spPr>
          <a:xfrm>
            <a:off x="4155172" y="4752490"/>
            <a:ext cx="7130366" cy="346561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Question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40" hasCustomPrompt="1"/>
          </p:nvPr>
        </p:nvSpPr>
        <p:spPr>
          <a:xfrm>
            <a:off x="4155172" y="5165726"/>
            <a:ext cx="7130366" cy="110172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err="1"/>
              <a:t>Answer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space réservé pour une image  17"/>
          <p:cNvSpPr>
            <a:spLocks noGrp="1"/>
          </p:cNvSpPr>
          <p:nvPr>
            <p:ph type="pic" sz="quarter" idx="23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22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7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46" y="2623598"/>
            <a:ext cx="4580164" cy="16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38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97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1022" y="2610482"/>
            <a:ext cx="3449954" cy="164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0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2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9689" y="2668900"/>
            <a:ext cx="3847382" cy="12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63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C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5" y="2457449"/>
            <a:ext cx="5343527" cy="19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48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6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6775" y="2383103"/>
            <a:ext cx="4301549" cy="203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39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6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02" y="2109416"/>
            <a:ext cx="3415393" cy="26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86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8A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  <p:sp>
        <p:nvSpPr>
          <p:cNvPr id="20" name="ZoneTexte 19"/>
          <p:cNvSpPr txBox="1"/>
          <p:nvPr userDrawn="1"/>
        </p:nvSpPr>
        <p:spPr>
          <a:xfrm>
            <a:off x="457201" y="914402"/>
            <a:ext cx="1067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latin typeface="Century Gothic" panose="020B0502020202020204" pitchFamily="34" charset="0"/>
              </a:rPr>
              <a:t>The</a:t>
            </a:r>
            <a:r>
              <a:rPr lang="fr-FR" sz="3200" b="1" baseline="0" dirty="0">
                <a:latin typeface="Century Gothic" panose="020B0502020202020204" pitchFamily="34" charset="0"/>
              </a:rPr>
              <a:t> </a:t>
            </a:r>
            <a:r>
              <a:rPr lang="fr-FR" sz="3200" b="1" baseline="0" dirty="0" err="1">
                <a:latin typeface="Century Gothic" panose="020B0502020202020204" pitchFamily="34" charset="0"/>
              </a:rPr>
              <a:t>perfect</a:t>
            </a:r>
            <a:r>
              <a:rPr lang="fr-FR" sz="3200" b="1" baseline="0" dirty="0">
                <a:latin typeface="Century Gothic" panose="020B0502020202020204" pitchFamily="34" charset="0"/>
              </a:rPr>
              <a:t> size for </a:t>
            </a:r>
            <a:r>
              <a:rPr lang="fr-FR" sz="3200" b="1" baseline="0" dirty="0" err="1">
                <a:latin typeface="Century Gothic" panose="020B0502020202020204" pitchFamily="34" charset="0"/>
              </a:rPr>
              <a:t>your</a:t>
            </a:r>
            <a:r>
              <a:rPr lang="fr-FR" sz="3200" b="1" baseline="0" dirty="0">
                <a:latin typeface="Century Gothic" panose="020B0502020202020204" pitchFamily="34" charset="0"/>
              </a:rPr>
              <a:t> logo in </a:t>
            </a:r>
            <a:r>
              <a:rPr lang="fr-FR" sz="3200" b="1" baseline="0" dirty="0" err="1">
                <a:latin typeface="Century Gothic" panose="020B0502020202020204" pitchFamily="34" charset="0"/>
              </a:rPr>
              <a:t>your</a:t>
            </a:r>
            <a:r>
              <a:rPr lang="fr-FR" sz="3200" b="1" baseline="0" dirty="0">
                <a:latin typeface="Century Gothic" panose="020B0502020202020204" pitchFamily="34" charset="0"/>
              </a:rPr>
              <a:t> slide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457201" y="609232"/>
            <a:ext cx="10672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>
                <a:solidFill>
                  <a:srgbClr val="E73029"/>
                </a:solidFill>
                <a:latin typeface="Century Gothic" panose="020B0502020202020204" pitchFamily="34" charset="0"/>
              </a:rPr>
              <a:t>2022 </a:t>
            </a:r>
            <a:r>
              <a:rPr lang="fr-FR" sz="1600" b="1" dirty="0" err="1">
                <a:solidFill>
                  <a:srgbClr val="E73029"/>
                </a:solidFill>
                <a:latin typeface="Century Gothic" panose="020B0502020202020204" pitchFamily="34" charset="0"/>
              </a:rPr>
              <a:t>Presentation</a:t>
            </a:r>
            <a:r>
              <a:rPr lang="fr-FR" sz="1600" b="1" dirty="0">
                <a:solidFill>
                  <a:srgbClr val="E73029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/>
          <a:srcRect l="1518" t="2447" r="1084" b="34962"/>
          <a:stretch/>
        </p:blipFill>
        <p:spPr>
          <a:xfrm>
            <a:off x="3178628" y="1804347"/>
            <a:ext cx="5521234" cy="866214"/>
          </a:xfrm>
          <a:prstGeom prst="rect">
            <a:avLst/>
          </a:prstGeom>
        </p:spPr>
      </p:pic>
      <p:pic>
        <p:nvPicPr>
          <p:cNvPr id="17" name="Espace réservé pour une image 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8" t="-9559" r="-5838" b="-9007"/>
          <a:stretch/>
        </p:blipFill>
        <p:spPr>
          <a:xfrm>
            <a:off x="638446" y="3217439"/>
            <a:ext cx="1153887" cy="427912"/>
          </a:xfrm>
          <a:prstGeom prst="rect">
            <a:avLst/>
          </a:prstGeom>
        </p:spPr>
      </p:pic>
      <p:pic>
        <p:nvPicPr>
          <p:cNvPr id="18" name="Espace réservé pour une image 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9" b="14699"/>
          <a:stretch>
            <a:fillRect/>
          </a:stretch>
        </p:blipFill>
        <p:spPr>
          <a:xfrm>
            <a:off x="646610" y="3907471"/>
            <a:ext cx="1153887" cy="42791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5" y="4537730"/>
            <a:ext cx="574782" cy="57478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1" y="5358379"/>
            <a:ext cx="642845" cy="49674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78" y="3071410"/>
            <a:ext cx="957849" cy="52873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557" y="4783116"/>
            <a:ext cx="1195528" cy="41715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86"/>
          <a:stretch/>
        </p:blipFill>
        <p:spPr>
          <a:xfrm>
            <a:off x="2425271" y="3158630"/>
            <a:ext cx="1096741" cy="545530"/>
          </a:xfrm>
          <a:prstGeom prst="rect">
            <a:avLst/>
          </a:prstGeom>
        </p:spPr>
      </p:pic>
      <p:pic>
        <p:nvPicPr>
          <p:cNvPr id="31" name="Espace réservé pour une image  2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" b="6675"/>
          <a:stretch>
            <a:fillRect/>
          </a:stretch>
        </p:blipFill>
        <p:spPr>
          <a:xfrm>
            <a:off x="2326622" y="3907471"/>
            <a:ext cx="1153887" cy="427912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70" y="3220002"/>
            <a:ext cx="1236894" cy="44978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37482" r="12413" b="28941"/>
          <a:stretch/>
        </p:blipFill>
        <p:spPr>
          <a:xfrm>
            <a:off x="4086672" y="3949873"/>
            <a:ext cx="1077687" cy="375557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50" y="4605521"/>
            <a:ext cx="932540" cy="5368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22" y="3220014"/>
            <a:ext cx="1060703" cy="4038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07" y="3978672"/>
            <a:ext cx="1169132" cy="269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53" y="5276593"/>
            <a:ext cx="854528" cy="6603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3" b="32633"/>
          <a:stretch/>
        </p:blipFill>
        <p:spPr>
          <a:xfrm>
            <a:off x="2326622" y="4665524"/>
            <a:ext cx="1197912" cy="3318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7" b="30591"/>
          <a:stretch/>
        </p:blipFill>
        <p:spPr>
          <a:xfrm>
            <a:off x="2143486" y="5312229"/>
            <a:ext cx="1520158" cy="52251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229" y="3158631"/>
            <a:ext cx="705981" cy="5455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38" y="3873065"/>
            <a:ext cx="699972" cy="741147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78" y="3834317"/>
            <a:ext cx="912557" cy="49111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34" y="4482845"/>
            <a:ext cx="942536" cy="102913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40" y="5581274"/>
            <a:ext cx="1064631" cy="54769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48" y="4587182"/>
            <a:ext cx="927850" cy="66287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53" y="5581274"/>
            <a:ext cx="1201986" cy="25082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557" y="5418658"/>
            <a:ext cx="1152101" cy="57605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50" y="3173531"/>
            <a:ext cx="886982" cy="5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81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74E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0633" y="2787921"/>
            <a:ext cx="4388365" cy="11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33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94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06" y="2272999"/>
            <a:ext cx="4395186" cy="231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97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55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73" y="2135851"/>
            <a:ext cx="5559452" cy="23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71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1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1"/>
          <a:stretch/>
        </p:blipFill>
        <p:spPr>
          <a:xfrm>
            <a:off x="3857621" y="2367642"/>
            <a:ext cx="4476756" cy="212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6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A3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10" y="1296173"/>
            <a:ext cx="5590577" cy="37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82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2" y="1077005"/>
            <a:ext cx="6436179" cy="49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0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9E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46" y="2055359"/>
            <a:ext cx="3555306" cy="27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25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63" y="1743315"/>
            <a:ext cx="3184072" cy="337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60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87193"/>
            <a:ext cx="5410200" cy="18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50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1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98" y="2450674"/>
            <a:ext cx="3356201" cy="19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2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22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67"/>
          <a:stretch/>
        </p:blipFill>
        <p:spPr>
          <a:xfrm>
            <a:off x="0" y="2526750"/>
            <a:ext cx="2669455" cy="4331250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3104370" y="3998289"/>
            <a:ext cx="18853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2793622"/>
            <a:ext cx="9101137" cy="873049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b="1">
                <a:latin typeface="Century Gothic" panose="020B0502020202020204" pitchFamily="34" charset="0"/>
              </a:defRPr>
            </a:lvl2pPr>
            <a:lvl3pPr>
              <a:defRPr b="1">
                <a:latin typeface="Century Gothic" panose="020B0502020202020204" pitchFamily="34" charset="0"/>
              </a:defRPr>
            </a:lvl3pPr>
            <a:lvl4pPr>
              <a:defRPr b="1">
                <a:latin typeface="Century Gothic" panose="020B0502020202020204" pitchFamily="34" charset="0"/>
              </a:defRPr>
            </a:lvl4pPr>
            <a:lvl5pPr>
              <a:defRPr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short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990071" y="3844153"/>
            <a:ext cx="2176462" cy="363538"/>
          </a:xfrm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CA" dirty="0"/>
              <a:t>Mention the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95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3A4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12" y="2274774"/>
            <a:ext cx="4159373" cy="230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97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E6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71" y="2514598"/>
            <a:ext cx="4803658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860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90" y="1913760"/>
            <a:ext cx="4036163" cy="288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34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802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4" y="2743198"/>
            <a:ext cx="5943612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379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C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27" y="2814592"/>
            <a:ext cx="5888743" cy="12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2 lin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22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67"/>
          <a:stretch/>
        </p:blipFill>
        <p:spPr>
          <a:xfrm>
            <a:off x="0" y="2526750"/>
            <a:ext cx="2669455" cy="4331250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3104370" y="4429804"/>
            <a:ext cx="18853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2515130"/>
            <a:ext cx="9101137" cy="1768475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b="1">
                <a:latin typeface="Century Gothic" panose="020B0502020202020204" pitchFamily="34" charset="0"/>
              </a:defRPr>
            </a:lvl2pPr>
            <a:lvl3pPr>
              <a:defRPr b="1">
                <a:latin typeface="Century Gothic" panose="020B0502020202020204" pitchFamily="34" charset="0"/>
              </a:defRPr>
            </a:lvl3pPr>
            <a:lvl4pPr>
              <a:defRPr b="1">
                <a:latin typeface="Century Gothic" panose="020B0502020202020204" pitchFamily="34" charset="0"/>
              </a:defRPr>
            </a:lvl4pPr>
            <a:lvl5pPr>
              <a:defRPr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</a:p>
          <a:p>
            <a:pPr lvl="0"/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r>
              <a:rPr lang="fr-FR" dirty="0"/>
              <a:t> long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990071" y="4275668"/>
            <a:ext cx="2176462" cy="36353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CA" dirty="0"/>
              <a:t>Mention the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3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4" y="2735264"/>
            <a:ext cx="4656136" cy="778403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b="1">
                <a:latin typeface="Century Gothic" panose="020B0502020202020204" pitchFamily="34" charset="0"/>
              </a:defRPr>
            </a:lvl2pPr>
            <a:lvl3pPr>
              <a:defRPr b="1">
                <a:latin typeface="Century Gothic" panose="020B0502020202020204" pitchFamily="34" charset="0"/>
              </a:defRPr>
            </a:lvl3pPr>
            <a:lvl4pPr>
              <a:defRPr b="1">
                <a:latin typeface="Century Gothic" panose="020B0502020202020204" pitchFamily="34" charset="0"/>
              </a:defRPr>
            </a:lvl4pPr>
            <a:lvl5pPr>
              <a:defRPr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Agenda</a:t>
            </a:r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3048309" y="3678572"/>
            <a:ext cx="1885361" cy="0"/>
          </a:xfrm>
          <a:prstGeom prst="line">
            <a:avLst/>
          </a:prstGeom>
          <a:ln>
            <a:solidFill>
              <a:srgbClr val="E22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990070" y="3513668"/>
            <a:ext cx="2176462" cy="36353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CA" dirty="0"/>
              <a:t>Mention the date</a:t>
            </a:r>
            <a:endParaRPr lang="en-US" dirty="0"/>
          </a:p>
        </p:txBody>
      </p:sp>
      <p:sp>
        <p:nvSpPr>
          <p:cNvPr id="22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6282798" y="1396999"/>
            <a:ext cx="3631670" cy="364068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Your</a:t>
            </a:r>
            <a:r>
              <a:rPr lang="fr-FR" dirty="0"/>
              <a:t> description</a:t>
            </a:r>
          </a:p>
        </p:txBody>
      </p:sp>
      <p:sp>
        <p:nvSpPr>
          <p:cNvPr id="23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6282798" y="2099733"/>
            <a:ext cx="3631670" cy="364068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Your</a:t>
            </a:r>
            <a:r>
              <a:rPr lang="fr-FR" dirty="0"/>
              <a:t> description</a:t>
            </a:r>
          </a:p>
        </p:txBody>
      </p:sp>
      <p:sp>
        <p:nvSpPr>
          <p:cNvPr id="24" name="Espace réservé du texte 14"/>
          <p:cNvSpPr>
            <a:spLocks noGrp="1"/>
          </p:cNvSpPr>
          <p:nvPr>
            <p:ph type="body" sz="quarter" idx="18" hasCustomPrompt="1"/>
          </p:nvPr>
        </p:nvSpPr>
        <p:spPr>
          <a:xfrm>
            <a:off x="6282798" y="2836333"/>
            <a:ext cx="3631670" cy="364068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Your</a:t>
            </a:r>
            <a:r>
              <a:rPr lang="fr-FR" dirty="0"/>
              <a:t> description</a:t>
            </a:r>
          </a:p>
        </p:txBody>
      </p:sp>
      <p:sp>
        <p:nvSpPr>
          <p:cNvPr id="25" name="Espace réservé du texte 14"/>
          <p:cNvSpPr>
            <a:spLocks noGrp="1"/>
          </p:cNvSpPr>
          <p:nvPr>
            <p:ph type="body" sz="quarter" idx="19" hasCustomPrompt="1"/>
          </p:nvPr>
        </p:nvSpPr>
        <p:spPr>
          <a:xfrm>
            <a:off x="6282798" y="5334001"/>
            <a:ext cx="3631670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Your</a:t>
            </a:r>
            <a:r>
              <a:rPr lang="fr-FR" dirty="0"/>
              <a:t> description</a:t>
            </a:r>
          </a:p>
        </p:txBody>
      </p:sp>
      <p:sp>
        <p:nvSpPr>
          <p:cNvPr id="26" name="Espace réservé du texte 14"/>
          <p:cNvSpPr>
            <a:spLocks noGrp="1"/>
          </p:cNvSpPr>
          <p:nvPr>
            <p:ph type="body" sz="quarter" idx="20" hasCustomPrompt="1"/>
          </p:nvPr>
        </p:nvSpPr>
        <p:spPr>
          <a:xfrm>
            <a:off x="6282798" y="1109134"/>
            <a:ext cx="3631670" cy="287866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CA" sz="1600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Browallia New" panose="020B0604020202020204" pitchFamily="34" charset="-34"/>
              </a:rPr>
              <a:t>Hour</a:t>
            </a:r>
            <a:endParaRPr lang="fr-FR" dirty="0"/>
          </a:p>
        </p:txBody>
      </p:sp>
      <p:sp>
        <p:nvSpPr>
          <p:cNvPr id="27" name="Espace réservé du texte 14"/>
          <p:cNvSpPr>
            <a:spLocks noGrp="1"/>
          </p:cNvSpPr>
          <p:nvPr>
            <p:ph type="body" sz="quarter" idx="21" hasCustomPrompt="1"/>
          </p:nvPr>
        </p:nvSpPr>
        <p:spPr>
          <a:xfrm>
            <a:off x="6282798" y="1811867"/>
            <a:ext cx="3631670" cy="287866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CA" sz="1600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Browallia New" panose="020B0604020202020204" pitchFamily="34" charset="-34"/>
              </a:rPr>
              <a:t>Hour</a:t>
            </a:r>
            <a:endParaRPr lang="fr-FR" dirty="0"/>
          </a:p>
        </p:txBody>
      </p:sp>
      <p:sp>
        <p:nvSpPr>
          <p:cNvPr id="28" name="Espace réservé du texte 14"/>
          <p:cNvSpPr>
            <a:spLocks noGrp="1"/>
          </p:cNvSpPr>
          <p:nvPr>
            <p:ph type="body" sz="quarter" idx="22" hasCustomPrompt="1"/>
          </p:nvPr>
        </p:nvSpPr>
        <p:spPr>
          <a:xfrm>
            <a:off x="6282798" y="2548467"/>
            <a:ext cx="3631670" cy="287866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CA" sz="1600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Browallia New" panose="020B0604020202020204" pitchFamily="34" charset="-34"/>
              </a:rPr>
              <a:t>Hour</a:t>
            </a:r>
            <a:endParaRPr lang="fr-FR" dirty="0"/>
          </a:p>
        </p:txBody>
      </p:sp>
      <p:sp>
        <p:nvSpPr>
          <p:cNvPr id="29" name="Espace réservé du texte 14"/>
          <p:cNvSpPr>
            <a:spLocks noGrp="1"/>
          </p:cNvSpPr>
          <p:nvPr>
            <p:ph type="body" sz="quarter" idx="23" hasCustomPrompt="1"/>
          </p:nvPr>
        </p:nvSpPr>
        <p:spPr>
          <a:xfrm>
            <a:off x="6282798" y="5088466"/>
            <a:ext cx="3631670" cy="24553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CA" sz="1600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Browallia New" panose="020B0604020202020204" pitchFamily="34" charset="-34"/>
              </a:rPr>
              <a:t>Hour</a:t>
            </a:r>
            <a:endParaRPr lang="fr-FR" dirty="0"/>
          </a:p>
        </p:txBody>
      </p:sp>
      <p:sp>
        <p:nvSpPr>
          <p:cNvPr id="30" name="Espace réservé du texte 2"/>
          <p:cNvSpPr>
            <a:spLocks noGrp="1"/>
          </p:cNvSpPr>
          <p:nvPr>
            <p:ph type="body" sz="quarter" idx="24" hasCustomPrompt="1"/>
          </p:nvPr>
        </p:nvSpPr>
        <p:spPr>
          <a:xfrm>
            <a:off x="6290205" y="3166533"/>
            <a:ext cx="5080527" cy="1794934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some</a:t>
            </a:r>
            <a:r>
              <a:rPr lang="fr-CA" dirty="0"/>
              <a:t> extra </a:t>
            </a:r>
            <a:r>
              <a:rPr lang="fr-CA" dirty="0" err="1"/>
              <a:t>text</a:t>
            </a:r>
            <a:r>
              <a:rPr lang="fr-CA" dirty="0"/>
              <a:t> to </a:t>
            </a: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detail</a:t>
            </a:r>
            <a:r>
              <a:rPr lang="fr-CA" dirty="0"/>
              <a:t> to </a:t>
            </a:r>
            <a:r>
              <a:rPr lang="fr-CA" dirty="0" err="1"/>
              <a:t>your</a:t>
            </a:r>
            <a:r>
              <a:rPr lang="fr-CA" dirty="0"/>
              <a:t> agenda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1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4" y="2555641"/>
            <a:ext cx="4656136" cy="1679718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b="1">
                <a:latin typeface="Century Gothic" panose="020B0502020202020204" pitchFamily="34" charset="0"/>
              </a:defRPr>
            </a:lvl2pPr>
            <a:lvl3pPr>
              <a:defRPr b="1">
                <a:latin typeface="Century Gothic" panose="020B0502020202020204" pitchFamily="34" charset="0"/>
              </a:defRPr>
            </a:lvl3pPr>
            <a:lvl4pPr>
              <a:defRPr b="1">
                <a:latin typeface="Century Gothic" panose="020B0502020202020204" pitchFamily="34" charset="0"/>
              </a:defRPr>
            </a:lvl4pPr>
            <a:lvl5pPr>
              <a:defRPr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2 </a:t>
            </a:r>
            <a:r>
              <a:rPr lang="fr-FR" dirty="0" err="1"/>
              <a:t>lines</a:t>
            </a:r>
            <a:endParaRPr lang="fr-FR" dirty="0"/>
          </a:p>
        </p:txBody>
      </p:sp>
      <p:sp>
        <p:nvSpPr>
          <p:cNvPr id="22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580" y="1402871"/>
            <a:ext cx="5151820" cy="364068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Your</a:t>
            </a:r>
            <a:r>
              <a:rPr lang="fr-FR" dirty="0"/>
              <a:t> description</a:t>
            </a:r>
          </a:p>
        </p:txBody>
      </p:sp>
      <p:sp>
        <p:nvSpPr>
          <p:cNvPr id="23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5922580" y="2105605"/>
            <a:ext cx="5151820" cy="364068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Your</a:t>
            </a:r>
            <a:r>
              <a:rPr lang="fr-FR" dirty="0"/>
              <a:t> description</a:t>
            </a:r>
          </a:p>
        </p:txBody>
      </p:sp>
      <p:sp>
        <p:nvSpPr>
          <p:cNvPr id="24" name="Espace réservé du texte 14"/>
          <p:cNvSpPr>
            <a:spLocks noGrp="1"/>
          </p:cNvSpPr>
          <p:nvPr>
            <p:ph type="body" sz="quarter" idx="18" hasCustomPrompt="1"/>
          </p:nvPr>
        </p:nvSpPr>
        <p:spPr>
          <a:xfrm>
            <a:off x="5922580" y="2842205"/>
            <a:ext cx="5151820" cy="364068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Your</a:t>
            </a:r>
            <a:r>
              <a:rPr lang="fr-FR" dirty="0"/>
              <a:t> description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  <p:sp>
        <p:nvSpPr>
          <p:cNvPr id="16" name="Espace réservé du texte 14"/>
          <p:cNvSpPr>
            <a:spLocks noGrp="1"/>
          </p:cNvSpPr>
          <p:nvPr>
            <p:ph type="body" sz="quarter" idx="19" hasCustomPrompt="1"/>
          </p:nvPr>
        </p:nvSpPr>
        <p:spPr>
          <a:xfrm>
            <a:off x="5922580" y="3578805"/>
            <a:ext cx="5151820" cy="364068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Your</a:t>
            </a:r>
            <a:r>
              <a:rPr lang="fr-FR" dirty="0"/>
              <a:t> description</a:t>
            </a:r>
          </a:p>
        </p:txBody>
      </p:sp>
      <p:sp>
        <p:nvSpPr>
          <p:cNvPr id="21" name="Espace réservé du texte 14"/>
          <p:cNvSpPr>
            <a:spLocks noGrp="1"/>
          </p:cNvSpPr>
          <p:nvPr>
            <p:ph type="body" sz="quarter" idx="22" hasCustomPrompt="1"/>
          </p:nvPr>
        </p:nvSpPr>
        <p:spPr>
          <a:xfrm>
            <a:off x="11212944" y="1402871"/>
            <a:ext cx="825887" cy="364068"/>
          </a:xfrm>
        </p:spPr>
        <p:txBody>
          <a:bodyPr>
            <a:noAutofit/>
          </a:bodyPr>
          <a:lstStyle>
            <a:lvl1pPr marL="0" indent="0" algn="r">
              <a:buNone/>
              <a:defRPr sz="1600" b="1" baseline="0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31" name="Espace réservé du texte 14"/>
          <p:cNvSpPr>
            <a:spLocks noGrp="1"/>
          </p:cNvSpPr>
          <p:nvPr>
            <p:ph type="body" sz="quarter" idx="23" hasCustomPrompt="1"/>
          </p:nvPr>
        </p:nvSpPr>
        <p:spPr>
          <a:xfrm>
            <a:off x="11212944" y="2105605"/>
            <a:ext cx="825887" cy="364068"/>
          </a:xfrm>
        </p:spPr>
        <p:txBody>
          <a:bodyPr>
            <a:noAutofit/>
          </a:bodyPr>
          <a:lstStyle>
            <a:lvl1pPr marL="0" indent="0" algn="r">
              <a:buNone/>
              <a:defRPr sz="1600" b="1" baseline="0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32" name="Espace réservé du texte 14"/>
          <p:cNvSpPr>
            <a:spLocks noGrp="1"/>
          </p:cNvSpPr>
          <p:nvPr>
            <p:ph type="body" sz="quarter" idx="24" hasCustomPrompt="1"/>
          </p:nvPr>
        </p:nvSpPr>
        <p:spPr>
          <a:xfrm>
            <a:off x="11212944" y="2842205"/>
            <a:ext cx="825887" cy="364068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33" name="Espace réservé du texte 14"/>
          <p:cNvSpPr>
            <a:spLocks noGrp="1"/>
          </p:cNvSpPr>
          <p:nvPr>
            <p:ph type="body" sz="quarter" idx="25" hasCustomPrompt="1"/>
          </p:nvPr>
        </p:nvSpPr>
        <p:spPr>
          <a:xfrm>
            <a:off x="11212944" y="3578805"/>
            <a:ext cx="825887" cy="364068"/>
          </a:xfrm>
        </p:spPr>
        <p:txBody>
          <a:bodyPr>
            <a:noAutofit/>
          </a:bodyPr>
          <a:lstStyle>
            <a:lvl1pPr marL="0" indent="0" algn="r">
              <a:buNone/>
              <a:defRPr sz="1600" b="1" baseline="0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18" name="Espace réservé du texte 14"/>
          <p:cNvSpPr>
            <a:spLocks noGrp="1"/>
          </p:cNvSpPr>
          <p:nvPr>
            <p:ph type="body" sz="quarter" idx="26" hasCustomPrompt="1"/>
          </p:nvPr>
        </p:nvSpPr>
        <p:spPr>
          <a:xfrm>
            <a:off x="5922580" y="4315405"/>
            <a:ext cx="5151820" cy="364068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Your</a:t>
            </a:r>
            <a:r>
              <a:rPr lang="fr-FR" dirty="0"/>
              <a:t> description</a:t>
            </a:r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27" hasCustomPrompt="1"/>
          </p:nvPr>
        </p:nvSpPr>
        <p:spPr>
          <a:xfrm>
            <a:off x="5922580" y="5052005"/>
            <a:ext cx="5151820" cy="364068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Your</a:t>
            </a:r>
            <a:r>
              <a:rPr lang="fr-FR" dirty="0"/>
              <a:t> description</a:t>
            </a:r>
          </a:p>
        </p:txBody>
      </p:sp>
      <p:sp>
        <p:nvSpPr>
          <p:cNvPr id="25" name="Espace réservé du texte 14"/>
          <p:cNvSpPr>
            <a:spLocks noGrp="1"/>
          </p:cNvSpPr>
          <p:nvPr>
            <p:ph type="body" sz="quarter" idx="28" hasCustomPrompt="1"/>
          </p:nvPr>
        </p:nvSpPr>
        <p:spPr>
          <a:xfrm>
            <a:off x="11212944" y="4315405"/>
            <a:ext cx="825887" cy="364068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  <p:sp>
        <p:nvSpPr>
          <p:cNvPr id="26" name="Espace réservé du texte 14"/>
          <p:cNvSpPr>
            <a:spLocks noGrp="1"/>
          </p:cNvSpPr>
          <p:nvPr>
            <p:ph type="body" sz="quarter" idx="29" hasCustomPrompt="1"/>
          </p:nvPr>
        </p:nvSpPr>
        <p:spPr>
          <a:xfrm>
            <a:off x="11212944" y="5052005"/>
            <a:ext cx="825887" cy="364068"/>
          </a:xfrm>
        </p:spPr>
        <p:txBody>
          <a:bodyPr>
            <a:noAutofit/>
          </a:bodyPr>
          <a:lstStyle>
            <a:lvl1pPr marL="0" indent="0" algn="r">
              <a:buNone/>
              <a:defRPr sz="1600" b="1" baseline="0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Num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933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728" y="516467"/>
            <a:ext cx="8042804" cy="40640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2211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600" b="1">
                <a:solidFill>
                  <a:srgbClr val="F330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a short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2"/>
            <a:ext cx="10828338" cy="965200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3200" b="1">
                <a:latin typeface="Century Gothic" panose="020B0502020202020204" pitchFamily="34" charset="0"/>
              </a:defRPr>
            </a:lvl2pPr>
            <a:lvl3pPr marL="914400" indent="0">
              <a:buNone/>
              <a:defRPr sz="3200" b="1">
                <a:latin typeface="Century Gothic" panose="020B0502020202020204" pitchFamily="34" charset="0"/>
              </a:defRPr>
            </a:lvl3pPr>
            <a:lvl4pPr marL="1371600" indent="0">
              <a:buNone/>
              <a:defRPr sz="3200" b="1">
                <a:latin typeface="Century Gothic" panose="020B0502020202020204" pitchFamily="34" charset="0"/>
              </a:defRPr>
            </a:lvl4pPr>
            <a:lvl5pPr marL="1828800" indent="0">
              <a:buNone/>
              <a:defRPr sz="32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Espace réservé pour une image  17"/>
          <p:cNvSpPr>
            <a:spLocks noGrp="1"/>
          </p:cNvSpPr>
          <p:nvPr>
            <p:ph type="pic" sz="quarter" idx="15" hasCustomPrompt="1"/>
          </p:nvPr>
        </p:nvSpPr>
        <p:spPr>
          <a:xfrm>
            <a:off x="10752363" y="184409"/>
            <a:ext cx="1153887" cy="427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rgbClr val="2D2D2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Brand logo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02" y="6065600"/>
            <a:ext cx="546563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1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0762-3C63-46B4-AA2F-284CDAE3234C}" type="datetime1">
              <a:rPr lang="en-US" smtClean="0"/>
              <a:t>1/19/2024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F6F2E-544F-4AAD-BB54-C11188EDF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2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716" r:id="rId3"/>
    <p:sldLayoutId id="2147483712" r:id="rId4"/>
    <p:sldLayoutId id="2147483679" r:id="rId5"/>
    <p:sldLayoutId id="2147483660" r:id="rId6"/>
    <p:sldLayoutId id="2147483677" r:id="rId7"/>
    <p:sldLayoutId id="2147483703" r:id="rId8"/>
    <p:sldLayoutId id="2147483652" r:id="rId9"/>
    <p:sldLayoutId id="2147483653" r:id="rId10"/>
    <p:sldLayoutId id="2147483663" r:id="rId11"/>
    <p:sldLayoutId id="2147483661" r:id="rId12"/>
    <p:sldLayoutId id="2147483662" r:id="rId13"/>
    <p:sldLayoutId id="2147483654" r:id="rId14"/>
    <p:sldLayoutId id="2147483693" r:id="rId15"/>
    <p:sldLayoutId id="2147483657" r:id="rId16"/>
    <p:sldLayoutId id="2147483695" r:id="rId17"/>
    <p:sldLayoutId id="2147483658" r:id="rId18"/>
    <p:sldLayoutId id="2147483694" r:id="rId19"/>
    <p:sldLayoutId id="2147483668" r:id="rId20"/>
    <p:sldLayoutId id="2147483673" r:id="rId21"/>
    <p:sldLayoutId id="2147483690" r:id="rId22"/>
    <p:sldLayoutId id="2147483683" r:id="rId23"/>
    <p:sldLayoutId id="2147483675" r:id="rId24"/>
    <p:sldLayoutId id="2147483688" r:id="rId25"/>
    <p:sldLayoutId id="2147483687" r:id="rId26"/>
    <p:sldLayoutId id="2147483685" r:id="rId27"/>
    <p:sldLayoutId id="2147483686" r:id="rId28"/>
    <p:sldLayoutId id="2147483718" r:id="rId29"/>
    <p:sldLayoutId id="2147483715" r:id="rId30"/>
    <p:sldLayoutId id="2147483689" r:id="rId31"/>
    <p:sldLayoutId id="2147483691" r:id="rId32"/>
    <p:sldLayoutId id="2147483666" r:id="rId33"/>
    <p:sldLayoutId id="2147483667" r:id="rId34"/>
    <p:sldLayoutId id="2147483659" r:id="rId35"/>
    <p:sldLayoutId id="2147483664" r:id="rId36"/>
    <p:sldLayoutId id="2147483665" r:id="rId37"/>
    <p:sldLayoutId id="2147483671" r:id="rId38"/>
    <p:sldLayoutId id="2147483711" r:id="rId39"/>
    <p:sldLayoutId id="2147483672" r:id="rId40"/>
    <p:sldLayoutId id="2147483678" r:id="rId41"/>
    <p:sldLayoutId id="2147483696" r:id="rId42"/>
    <p:sldLayoutId id="2147483697" r:id="rId43"/>
    <p:sldLayoutId id="2147483680" r:id="rId44"/>
    <p:sldLayoutId id="2147483698" r:id="rId45"/>
    <p:sldLayoutId id="2147483699" r:id="rId46"/>
    <p:sldLayoutId id="2147483713" r:id="rId47"/>
    <p:sldLayoutId id="2147483669" r:id="rId48"/>
    <p:sldLayoutId id="2147483717" r:id="rId49"/>
    <p:sldLayoutId id="2147483714" r:id="rId50"/>
    <p:sldLayoutId id="2147483707" r:id="rId51"/>
    <p:sldLayoutId id="2147483708" r:id="rId52"/>
    <p:sldLayoutId id="2147483706" r:id="rId53"/>
    <p:sldLayoutId id="2147483709" r:id="rId5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3.png"/><Relationship Id="rId11" Type="http://schemas.openxmlformats.org/officeDocument/2006/relationships/image" Target="../media/image78.jpe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1B8584D-0C1A-2602-E9D4-AF34FBCB49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8007" y="41829"/>
            <a:ext cx="8042804" cy="406400"/>
          </a:xfrm>
        </p:spPr>
        <p:txBody>
          <a:bodyPr/>
          <a:lstStyle/>
          <a:p>
            <a:r>
              <a:rPr lang="fr-CA" sz="2400" u="sng" dirty="0">
                <a:solidFill>
                  <a:schemeClr val="tx1"/>
                </a:solidFill>
              </a:rPr>
              <a:t>Lassonde </a:t>
            </a:r>
            <a:r>
              <a:rPr lang="fr-CA" sz="2400" u="sng" dirty="0" err="1">
                <a:solidFill>
                  <a:schemeClr val="tx1"/>
                </a:solidFill>
              </a:rPr>
              <a:t>Foodservice</a:t>
            </a:r>
            <a:r>
              <a:rPr lang="fr-CA" sz="2400" u="sng" dirty="0">
                <a:solidFill>
                  <a:schemeClr val="tx1"/>
                </a:solidFill>
              </a:rPr>
              <a:t> Orange Juice Changes</a:t>
            </a:r>
          </a:p>
        </p:txBody>
      </p:sp>
      <p:pic>
        <p:nvPicPr>
          <p:cNvPr id="6" name="Espace réservé pour une image  16">
            <a:extLst>
              <a:ext uri="{FF2B5EF4-FFF2-40B4-BE49-F238E27FC236}">
                <a16:creationId xmlns:a16="http://schemas.microsoft.com/office/drawing/2014/main" id="{A31AF3BD-244C-68DC-F7AC-1FBFED418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r="2328"/>
          <a:stretch>
            <a:fillRect/>
          </a:stretch>
        </p:blipFill>
        <p:spPr>
          <a:xfrm>
            <a:off x="457200" y="1086411"/>
            <a:ext cx="1153887" cy="4279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DCBD9B-3624-5940-C0ED-C1EACC5E1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97" y="872778"/>
            <a:ext cx="442058" cy="1332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659121-067A-5580-76B7-D81FE122D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3" y="883543"/>
            <a:ext cx="442058" cy="1332000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BC08496-C567-0603-E9B0-A588808ABE91}"/>
              </a:ext>
            </a:extLst>
          </p:cNvPr>
          <p:cNvCxnSpPr/>
          <p:nvPr/>
        </p:nvCxnSpPr>
        <p:spPr>
          <a:xfrm>
            <a:off x="2464085" y="1739077"/>
            <a:ext cx="1017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850B0844-FD10-2FF5-F22F-25F669CC9C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98" y="900211"/>
            <a:ext cx="408692" cy="126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58E0AE9-794B-F6A0-72EB-B76741735F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5" t="40355" r="34057"/>
          <a:stretch/>
        </p:blipFill>
        <p:spPr>
          <a:xfrm>
            <a:off x="6929895" y="886700"/>
            <a:ext cx="689944" cy="144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5B7BDC-36CC-3333-6628-D6B360991C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12" y="623877"/>
            <a:ext cx="707322" cy="1584000"/>
          </a:xfrm>
          <a:prstGeom prst="rect">
            <a:avLst/>
          </a:prstGeom>
        </p:spPr>
      </p:pic>
      <p:pic>
        <p:nvPicPr>
          <p:cNvPr id="15" name="Espace réservé pour une image  35">
            <a:extLst>
              <a:ext uri="{FF2B5EF4-FFF2-40B4-BE49-F238E27FC236}">
                <a16:creationId xmlns:a16="http://schemas.microsoft.com/office/drawing/2014/main" id="{51854907-3697-8660-E477-671C1938E5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6514" b="6514"/>
          <a:stretch>
            <a:fillRect/>
          </a:stretch>
        </p:blipFill>
        <p:spPr>
          <a:xfrm>
            <a:off x="43549" y="3488974"/>
            <a:ext cx="1567538" cy="58216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FC391FD-9CBE-DBD3-F57F-FDB44A5396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05" y="3560212"/>
            <a:ext cx="588358" cy="1332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1C60BFE-0702-CE98-F50A-A0BA6BBB2F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7830" y="3462073"/>
            <a:ext cx="896999" cy="102093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EC0F6D7-E1C5-76EF-93C2-A9E5650655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44" y="3582285"/>
            <a:ext cx="834864" cy="836493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19E4A35-7CB4-2AE9-1CBC-007084A739FC}"/>
              </a:ext>
            </a:extLst>
          </p:cNvPr>
          <p:cNvCxnSpPr>
            <a:cxnSpLocks/>
          </p:cNvCxnSpPr>
          <p:nvPr/>
        </p:nvCxnSpPr>
        <p:spPr>
          <a:xfrm>
            <a:off x="5991557" y="1635893"/>
            <a:ext cx="1017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B3637863-238B-8B20-D7F2-61FA9298F460}"/>
              </a:ext>
            </a:extLst>
          </p:cNvPr>
          <p:cNvSpPr txBox="1"/>
          <p:nvPr/>
        </p:nvSpPr>
        <p:spPr>
          <a:xfrm>
            <a:off x="950149" y="2172567"/>
            <a:ext cx="388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x 200ml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5AE13BB-357A-B7C2-DBD5-963835230C6C}"/>
              </a:ext>
            </a:extLst>
          </p:cNvPr>
          <p:cNvSpPr txBox="1"/>
          <p:nvPr/>
        </p:nvSpPr>
        <p:spPr>
          <a:xfrm>
            <a:off x="4379518" y="2196614"/>
            <a:ext cx="388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x 300ml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CB0286F-A7C5-623A-8DD9-381231C17535}"/>
              </a:ext>
            </a:extLst>
          </p:cNvPr>
          <p:cNvSpPr txBox="1"/>
          <p:nvPr/>
        </p:nvSpPr>
        <p:spPr>
          <a:xfrm>
            <a:off x="8304255" y="2193797"/>
            <a:ext cx="3881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1.5L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1773E36-9540-5E1A-0CD1-46256DF5850C}"/>
              </a:ext>
            </a:extLst>
          </p:cNvPr>
          <p:cNvCxnSpPr/>
          <p:nvPr/>
        </p:nvCxnSpPr>
        <p:spPr>
          <a:xfrm>
            <a:off x="2556032" y="3932957"/>
            <a:ext cx="101794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4D53602-107A-DA19-8055-599AD770A6EF}"/>
              </a:ext>
            </a:extLst>
          </p:cNvPr>
          <p:cNvCxnSpPr/>
          <p:nvPr/>
        </p:nvCxnSpPr>
        <p:spPr>
          <a:xfrm>
            <a:off x="10077686" y="4255009"/>
            <a:ext cx="101794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7C05D3FE-1D29-B260-519A-0C0A32D7C875}"/>
              </a:ext>
            </a:extLst>
          </p:cNvPr>
          <p:cNvSpPr txBox="1"/>
          <p:nvPr/>
        </p:nvSpPr>
        <p:spPr>
          <a:xfrm>
            <a:off x="8581313" y="4662558"/>
            <a:ext cx="379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x 1.89L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A446BA3-77C4-D20A-21C7-57B561F2C62A}"/>
              </a:ext>
            </a:extLst>
          </p:cNvPr>
          <p:cNvSpPr txBox="1"/>
          <p:nvPr/>
        </p:nvSpPr>
        <p:spPr>
          <a:xfrm>
            <a:off x="1348142" y="4215173"/>
            <a:ext cx="334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 x 114ml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0A8ACC1-1256-C567-6DE5-3406235B24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8" y="-198225"/>
            <a:ext cx="1770354" cy="2736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2821BF4-39BD-A46C-C95F-5C87958B44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742" y="3570144"/>
            <a:ext cx="588356" cy="133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7D882C-B029-DA34-085B-D1002F635CCD}"/>
              </a:ext>
            </a:extLst>
          </p:cNvPr>
          <p:cNvSpPr txBox="1"/>
          <p:nvPr/>
        </p:nvSpPr>
        <p:spPr>
          <a:xfrm>
            <a:off x="3037604" y="2375911"/>
            <a:ext cx="18469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Oasis Orange Pure Breakfast</a:t>
            </a:r>
          </a:p>
          <a:p>
            <a:r>
              <a:rPr lang="en-US" sz="1100" dirty="0"/>
              <a:t>Sysco SUPC Code#4610152</a:t>
            </a:r>
          </a:p>
          <a:p>
            <a:r>
              <a:rPr lang="en-US" sz="1100" dirty="0"/>
              <a:t>GFS Code #1311424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21160-CE96-5F15-39FF-D535804BBCDD}"/>
              </a:ext>
            </a:extLst>
          </p:cNvPr>
          <p:cNvSpPr txBox="1"/>
          <p:nvPr/>
        </p:nvSpPr>
        <p:spPr>
          <a:xfrm>
            <a:off x="6393532" y="2357486"/>
            <a:ext cx="132440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Oasis Orange Blend</a:t>
            </a:r>
          </a:p>
          <a:p>
            <a:r>
              <a:rPr lang="en-US" sz="1100" dirty="0"/>
              <a:t>Sysco SUPC Code#</a:t>
            </a:r>
          </a:p>
          <a:p>
            <a:r>
              <a:rPr lang="en-US" sz="1100" dirty="0"/>
              <a:t>GFS Code#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E6922-7724-A3F0-C1EA-ABD799808933}"/>
              </a:ext>
            </a:extLst>
          </p:cNvPr>
          <p:cNvSpPr txBox="1"/>
          <p:nvPr/>
        </p:nvSpPr>
        <p:spPr>
          <a:xfrm>
            <a:off x="2084035" y="555234"/>
            <a:ext cx="191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Effective Dec 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F20287-60B8-3287-D572-4174B987D794}"/>
              </a:ext>
            </a:extLst>
          </p:cNvPr>
          <p:cNvSpPr txBox="1"/>
          <p:nvPr/>
        </p:nvSpPr>
        <p:spPr>
          <a:xfrm>
            <a:off x="9442141" y="3144250"/>
            <a:ext cx="228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Effective January 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75C718-35D6-8A8A-5EA3-2E28EC99C6FC}"/>
              </a:ext>
            </a:extLst>
          </p:cNvPr>
          <p:cNvSpPr txBox="1"/>
          <p:nvPr/>
        </p:nvSpPr>
        <p:spPr>
          <a:xfrm>
            <a:off x="1869176" y="3149698"/>
            <a:ext cx="258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Effective Mid March 2024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244B29-C34B-E2FB-539B-4FA9FF9DBDC9}"/>
              </a:ext>
            </a:extLst>
          </p:cNvPr>
          <p:cNvSpPr txBox="1"/>
          <p:nvPr/>
        </p:nvSpPr>
        <p:spPr>
          <a:xfrm>
            <a:off x="3260040" y="4392661"/>
            <a:ext cx="140615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/>
              <a:t>Fairlee</a:t>
            </a:r>
            <a:r>
              <a:rPr lang="en-US" sz="1100" b="1" dirty="0"/>
              <a:t> Orange Blend</a:t>
            </a:r>
          </a:p>
          <a:p>
            <a:r>
              <a:rPr lang="en-US" sz="1100" dirty="0"/>
              <a:t>Sysco SUPC Code#</a:t>
            </a:r>
          </a:p>
          <a:p>
            <a:r>
              <a:rPr lang="en-US" sz="1100" dirty="0"/>
              <a:t>GFS Code#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8E11CD-5DA8-A600-142C-2B5FCAE4C76A}"/>
              </a:ext>
            </a:extLst>
          </p:cNvPr>
          <p:cNvSpPr txBox="1"/>
          <p:nvPr/>
        </p:nvSpPr>
        <p:spPr>
          <a:xfrm>
            <a:off x="10502409" y="4885274"/>
            <a:ext cx="176683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/>
              <a:t>Fairlee</a:t>
            </a:r>
            <a:r>
              <a:rPr lang="en-US" sz="1100" b="1" dirty="0"/>
              <a:t> Orange Blend</a:t>
            </a:r>
          </a:p>
          <a:p>
            <a:r>
              <a:rPr lang="en-US" sz="1100" dirty="0"/>
              <a:t>Sysco SUPC Code# 5829708</a:t>
            </a:r>
          </a:p>
          <a:p>
            <a:r>
              <a:rPr lang="en-US" sz="1100" dirty="0"/>
              <a:t>GFS Code#1459122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26A0B8-2D86-1812-F2E6-E5E5B073CDDA}"/>
              </a:ext>
            </a:extLst>
          </p:cNvPr>
          <p:cNvSpPr txBox="1"/>
          <p:nvPr/>
        </p:nvSpPr>
        <p:spPr>
          <a:xfrm>
            <a:off x="8059916" y="2355488"/>
            <a:ext cx="203453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Oasis NFC Orange Juice No Pulp</a:t>
            </a:r>
          </a:p>
          <a:p>
            <a:r>
              <a:rPr lang="en-US" sz="1100" dirty="0"/>
              <a:t>Sysco SUPC Code#5526171</a:t>
            </a:r>
          </a:p>
          <a:p>
            <a:r>
              <a:rPr lang="en-US" sz="1100" dirty="0"/>
              <a:t>GFS Code#1411548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11E19A-422E-F685-A5C5-210704F518E2}"/>
              </a:ext>
            </a:extLst>
          </p:cNvPr>
          <p:cNvSpPr txBox="1"/>
          <p:nvPr/>
        </p:nvSpPr>
        <p:spPr>
          <a:xfrm>
            <a:off x="10157771" y="2363540"/>
            <a:ext cx="2082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Oasis NFC Orange Pure Breakfast No Pulp</a:t>
            </a:r>
          </a:p>
          <a:p>
            <a:r>
              <a:rPr lang="en-US" sz="1100" dirty="0"/>
              <a:t>Sysco SUPC Code#</a:t>
            </a:r>
          </a:p>
          <a:p>
            <a:r>
              <a:rPr lang="en-US" sz="1100" dirty="0"/>
              <a:t>GFS Code#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2B80F3-F24F-63E3-C8D8-7D07A0048C24}"/>
              </a:ext>
            </a:extLst>
          </p:cNvPr>
          <p:cNvSpPr txBox="1"/>
          <p:nvPr/>
        </p:nvSpPr>
        <p:spPr>
          <a:xfrm>
            <a:off x="9197960" y="782422"/>
            <a:ext cx="1890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New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Orange Pure Breakfast NFC No Pulp as an economical option Feb 2024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6E38B4-EA0D-291F-865B-1F26C85E9B4E}"/>
              </a:ext>
            </a:extLst>
          </p:cNvPr>
          <p:cNvSpPr txBox="1"/>
          <p:nvPr/>
        </p:nvSpPr>
        <p:spPr>
          <a:xfrm>
            <a:off x="7858812" y="2865905"/>
            <a:ext cx="208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The OJ NFC No Pulp will still be available to purchase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6C14F3-D0D6-6DB7-B56A-7495FCD3AC74}"/>
              </a:ext>
            </a:extLst>
          </p:cNvPr>
          <p:cNvSpPr txBox="1"/>
          <p:nvPr/>
        </p:nvSpPr>
        <p:spPr>
          <a:xfrm>
            <a:off x="5465120" y="542362"/>
            <a:ext cx="1949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Effective  Feb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BDB04-4181-D420-4457-23C0076C52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58" y="5485438"/>
            <a:ext cx="10376669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149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18828</TotalTime>
  <Words>131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Agency FB</vt:lpstr>
      <vt:lpstr>Arial</vt:lpstr>
      <vt:lpstr>Baguet Script</vt:lpstr>
      <vt:lpstr>Calibri</vt:lpstr>
      <vt:lpstr>Calibri Light</vt:lpstr>
      <vt:lpstr>Century Gothic</vt:lpstr>
      <vt:lpstr>Georgia</vt:lpstr>
      <vt:lpstr>Times New Roman</vt:lpstr>
      <vt:lpstr>Thème Office</vt:lpstr>
      <vt:lpstr>PowerPoint Presentation</vt:lpstr>
    </vt:vector>
  </TitlesOfParts>
  <Company>Lassonde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Brunelle Camille</dc:creator>
  <cp:lastModifiedBy>Nowak Heather</cp:lastModifiedBy>
  <cp:revision>493</cp:revision>
  <cp:lastPrinted>2022-11-09T14:49:50Z</cp:lastPrinted>
  <dcterms:created xsi:type="dcterms:W3CDTF">2020-08-20T16:04:09Z</dcterms:created>
  <dcterms:modified xsi:type="dcterms:W3CDTF">2024-01-19T18:07:26Z</dcterms:modified>
</cp:coreProperties>
</file>